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3" r:id="rId2"/>
    <p:sldId id="256" r:id="rId3"/>
    <p:sldId id="259" r:id="rId4"/>
    <p:sldId id="257" r:id="rId5"/>
    <p:sldId id="260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60" d="100"/>
          <a:sy n="60" d="100"/>
        </p:scale>
        <p:origin x="826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1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821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232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7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923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06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97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7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90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8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7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40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6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4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3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603825-07AB-4C44-8F82-3954DBE5098C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071B29-EE46-4437-B85A-D8FC578D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327-90F8-480F-B7A0-7EFEC385B7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outdoor, grass, person, tree&#10;&#10;Description automatically generated">
            <a:extLst>
              <a:ext uri="{FF2B5EF4-FFF2-40B4-BE49-F238E27FC236}">
                <a16:creationId xmlns:a16="http://schemas.microsoft.com/office/drawing/2014/main" id="{2E5B25C0-5AFE-4EA5-A8C3-218CB7BE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8" y="2716232"/>
            <a:ext cx="6423827" cy="393334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7" name="Picture 6" descr="A picture containing sky, outdoor, ground, boat&#10;&#10;Description automatically generated">
            <a:extLst>
              <a:ext uri="{FF2B5EF4-FFF2-40B4-BE49-F238E27FC236}">
                <a16:creationId xmlns:a16="http://schemas.microsoft.com/office/drawing/2014/main" id="{4CB888C3-BDB6-44EF-BDA2-4BFE54690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" y="364221"/>
            <a:ext cx="3552142" cy="3293376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FE15B6-2095-4159-83D0-A372105D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775" y="496844"/>
            <a:ext cx="4064933" cy="5779639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11" name="Picture 10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54E94B30-B3E1-428A-A1D9-FA72EDD86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27" y="26528"/>
            <a:ext cx="5301474" cy="3440263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660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0E0BD3-7C42-4E7C-ABF1-B84B36ACE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80" y="727485"/>
            <a:ext cx="7204038" cy="5403029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7181850" y="196850"/>
            <a:ext cx="5194300" cy="61785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7936143" y="1808797"/>
            <a:ext cx="3425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ולפעמין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כשאני כך קצת לחוץ</a:t>
            </a: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חוזר לנדרכות הקיבוץ</a:t>
            </a: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אל בתולי שנעלמו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בחדרין</a:t>
            </a:r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לעבודה שלי בלול או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בכרמין</a:t>
            </a:r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1" name="Picture 3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BF9C580-DECD-4DE1-AE82-5205671C1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05" y="3637079"/>
            <a:ext cx="3346277" cy="302407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4671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781EBC-B61F-4C30-BCB9-1B272C359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912450-F0AD-4DD2-87A9-6C64AFE20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0" y="405495"/>
            <a:ext cx="8414567" cy="5969905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AADF62-B9BD-4839-82AC-9BE3C6A9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1" y="5074916"/>
            <a:ext cx="3016249" cy="1586234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6858000" y="196850"/>
            <a:ext cx="5715000" cy="61785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7616414" y="1548103"/>
            <a:ext cx="3953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חוזר אל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הצבעין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והריחות</a:t>
            </a: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צ'ינצ'ולינס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ואסאדו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ומסיבות</a:t>
            </a: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חוזר אל חברי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המתנדבין</a:t>
            </a:r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מניו זילנד סקוטלנד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וארגנטין</a:t>
            </a:r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/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היינו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מתנדבין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וזה היה מזמן</a:t>
            </a:r>
          </a:p>
          <a:p>
            <a:pPr algn="r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ודייגו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וחורחה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הקטן</a:t>
            </a:r>
          </a:p>
          <a:p>
            <a:endParaRPr lang="en-US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504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781EBC-B61F-4C30-BCB9-1B272C359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2FEDF4C-383A-4528-BB88-4B3C39CC7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21" y="1117600"/>
            <a:ext cx="5960533" cy="447040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6C6BBA-0A25-45E7-B301-2DC095E0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83" y="2533650"/>
            <a:ext cx="2981325" cy="397510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6858000" y="196850"/>
            <a:ext cx="5765800" cy="61785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7786423" y="2016944"/>
            <a:ext cx="36377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זוכר את הקולנוע הישן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מאחורי בניין הסילו הלבן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ואיך שחינו בבריכה של מקורות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ואיך סחבנו </a:t>
            </a:r>
            <a:r>
              <a:rPr lang="he-IL" sz="24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מהכלבו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בלילות</a:t>
            </a:r>
          </a:p>
          <a:p>
            <a:pPr algn="r" rtl="1"/>
            <a:endParaRPr lang="en-US" sz="32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AutoShape 4" descr="blob:https://web.whatsapp.com/aee4f464-f144-4f85-b70f-7275179cfbc2">
            <a:extLst>
              <a:ext uri="{FF2B5EF4-FFF2-40B4-BE49-F238E27FC236}">
                <a16:creationId xmlns:a16="http://schemas.microsoft.com/office/drawing/2014/main" id="{B43CBE25-A05A-45CE-A40C-6A05F5823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74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7A5690D-9E84-45B2-9EB3-901CD238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7" y="615869"/>
            <a:ext cx="6781800" cy="5321461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6096000" y="444500"/>
            <a:ext cx="6375400" cy="552035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6731000" y="1753105"/>
            <a:ext cx="47902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זוכר את מאיר יוסי רפי וצ'קיר 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בהצגות שמלאות מקיר לקיר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חדר קריאה של עיתונים מחוברים בקפיץ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במקלחות למתנדבות אני מציץ</a:t>
            </a:r>
          </a:p>
          <a:p>
            <a:pPr algn="r" rtl="1"/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היינו מנגנים וזה היה מזמן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 וצביקה ובני הקטן</a:t>
            </a:r>
          </a:p>
          <a:p>
            <a:pPr algn="r" rtl="1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utoShape 4" descr="blob:https://web.whatsapp.com/aee4f464-f144-4f85-b70f-7275179cfbc2">
            <a:extLst>
              <a:ext uri="{FF2B5EF4-FFF2-40B4-BE49-F238E27FC236}">
                <a16:creationId xmlns:a16="http://schemas.microsoft.com/office/drawing/2014/main" id="{B43CBE25-A05A-45CE-A40C-6A05F5823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8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40C579-ECF7-4A52-B2C6-3EF9BBB8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75" y="323850"/>
            <a:ext cx="4629150" cy="621030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6235700" y="936625"/>
            <a:ext cx="5956300" cy="4679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6765924" y="2122438"/>
            <a:ext cx="4587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אני-להגיד את האמת, די קשה לזהות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השפה השתנתה וגם רוב הדמויות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אין כבר וויקאנד בים ואין צריף ירוק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 נסיבות בשדה ולא מתנדבות</a:t>
            </a:r>
          </a:p>
          <a:p>
            <a:pPr algn="r" rtl="1"/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endParaRPr lang="en-US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AutoShape 4" descr="blob:https://web.whatsapp.com/aee4f464-f144-4f85-b70f-7275179cfbc2">
            <a:extLst>
              <a:ext uri="{FF2B5EF4-FFF2-40B4-BE49-F238E27FC236}">
                <a16:creationId xmlns:a16="http://schemas.microsoft.com/office/drawing/2014/main" id="{B43CBE25-A05A-45CE-A40C-6A05F5823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357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6ED159A-67B0-4F1C-9C28-C11F9C1797AA}"/>
              </a:ext>
            </a:extLst>
          </p:cNvPr>
          <p:cNvSpPr/>
          <p:nvPr/>
        </p:nvSpPr>
        <p:spPr>
          <a:xfrm>
            <a:off x="292100" y="1333500"/>
            <a:ext cx="1685925" cy="1282700"/>
          </a:xfrm>
          <a:prstGeom prst="wedgeEllipseCallout">
            <a:avLst>
              <a:gd name="adj1" fmla="val 147811"/>
              <a:gd name="adj2" fmla="val -631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ביי ביי קיבוצניקים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0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mountain&#10;&#10;Description automatically generated">
            <a:extLst>
              <a:ext uri="{FF2B5EF4-FFF2-40B4-BE49-F238E27FC236}">
                <a16:creationId xmlns:a16="http://schemas.microsoft.com/office/drawing/2014/main" id="{8EB9F7DA-71E5-4792-85AC-66CFD7983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14117"/>
            <a:ext cx="6933124" cy="5201066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6248400" y="187325"/>
            <a:ext cx="6261100" cy="61785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7031831" y="1575822"/>
            <a:ext cx="4300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עברו שנים מאז וכלום כבר לא מוכר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נוספה ההרחבה איתה גדל הכפר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התור בכלבו שאף פעם לא נגמר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אבל תראה חביבי איזה מבחר</a:t>
            </a:r>
          </a:p>
          <a:p>
            <a:pPr algn="r" rtl="1"/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היה פה די פשוט וזה היה מזמן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עכשיו הכל שמח כמו אסאדו עם שומן</a:t>
            </a:r>
          </a:p>
        </p:txBody>
      </p:sp>
      <p:sp>
        <p:nvSpPr>
          <p:cNvPr id="7" name="AutoShape 4" descr="blob:https://web.whatsapp.com/aee4f464-f144-4f85-b70f-7275179cfbc2">
            <a:extLst>
              <a:ext uri="{FF2B5EF4-FFF2-40B4-BE49-F238E27FC236}">
                <a16:creationId xmlns:a16="http://schemas.microsoft.com/office/drawing/2014/main" id="{B43CBE25-A05A-45CE-A40C-6A05F5823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store shelf filled with books&#10;&#10;Description automatically generated">
            <a:extLst>
              <a:ext uri="{FF2B5EF4-FFF2-40B4-BE49-F238E27FC236}">
                <a16:creationId xmlns:a16="http://schemas.microsoft.com/office/drawing/2014/main" id="{344F4673-F531-424F-B57F-43A4AC772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422190"/>
            <a:ext cx="2828925" cy="2121693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2632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00D09A3-A27D-48EE-8826-DB965B77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" y="810419"/>
            <a:ext cx="8594316" cy="5237161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00118A5-39B8-4E3B-8BCB-0E718CC50845}"/>
              </a:ext>
            </a:extLst>
          </p:cNvPr>
          <p:cNvSpPr/>
          <p:nvPr/>
        </p:nvSpPr>
        <p:spPr>
          <a:xfrm>
            <a:off x="6732140" y="579249"/>
            <a:ext cx="5459860" cy="574535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221A7-E3AD-40E3-8472-480591D4C896}"/>
              </a:ext>
            </a:extLst>
          </p:cNvPr>
          <p:cNvSpPr txBox="1"/>
          <p:nvPr/>
        </p:nvSpPr>
        <p:spPr>
          <a:xfrm>
            <a:off x="7093073" y="2491770"/>
            <a:ext cx="4219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רצינו לאחל יום הולדת מצוין</a:t>
            </a: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לימור, יריבו'ס וכפירצ'וק הקטן</a:t>
            </a:r>
          </a:p>
          <a:p>
            <a:pPr algn="r" rtl="1"/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					וצביקה </a:t>
            </a:r>
            <a:r>
              <a:rPr lang="he-IL" sz="2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  <a:sym typeface="Wingdings" panose="05000000000000000000" pitchFamily="2" charset="2"/>
              </a:rPr>
              <a:t></a:t>
            </a:r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AutoShape 4" descr="blob:https://web.whatsapp.com/aee4f464-f144-4f85-b70f-7275179cfbc2">
            <a:extLst>
              <a:ext uri="{FF2B5EF4-FFF2-40B4-BE49-F238E27FC236}">
                <a16:creationId xmlns:a16="http://schemas.microsoft.com/office/drawing/2014/main" id="{B43CBE25-A05A-45CE-A40C-6A05F5823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80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3065</TotalTime>
  <Words>167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David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Snapir, Yariv</dc:creator>
  <cp:lastModifiedBy>Snapir, Yariv</cp:lastModifiedBy>
  <cp:revision>29</cp:revision>
  <dcterms:created xsi:type="dcterms:W3CDTF">2019-10-29T14:37:33Z</dcterms:created>
  <dcterms:modified xsi:type="dcterms:W3CDTF">2019-10-31T17:44:15Z</dcterms:modified>
</cp:coreProperties>
</file>