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7" r:id="rId2"/>
    <p:sldId id="266" r:id="rId3"/>
    <p:sldId id="256" r:id="rId4"/>
    <p:sldId id="257" r:id="rId5"/>
    <p:sldId id="258" r:id="rId6"/>
    <p:sldId id="260" r:id="rId7"/>
    <p:sldId id="261" r:id="rId8"/>
    <p:sldId id="259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827E7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4660"/>
  </p:normalViewPr>
  <p:slideViewPr>
    <p:cSldViewPr>
      <p:cViewPr varScale="1">
        <p:scale>
          <a:sx n="38" d="100"/>
          <a:sy n="38" d="100"/>
        </p:scale>
        <p:origin x="-12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8E84B-744B-4289-BF27-3C9272EFE07B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0861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B0B4C-E239-499E-BC9B-AC48E3825CB5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9731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17834-F80B-4981-9F50-72B43B1FD386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5017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46EDE-A167-4835-AA97-BB75D58114B9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0558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F6E10-31BB-47A1-9282-0232C6AEB5E9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970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67D39-8A98-4783-A57B-0E3D7AD3BB31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1436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EAC64-44DB-485C-B98A-33DAC99F4D48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651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29803-08F2-4D67-9798-C50031955F7D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068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3F742-3E3D-4A4F-8C5A-9442559DB0DC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5300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2A3DF-3DB8-4812-8A84-38EC7DC77F8A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146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855C2-5C28-4526-B9F7-8241ED557919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2333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A46E8DEB-CCA0-4580-ACCB-E9AB976CE873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78105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668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atish_gadi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4953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292929"/>
              </a:solidFill>
            </a:endParaRPr>
          </a:p>
        </p:txBody>
      </p:sp>
      <p:pic>
        <p:nvPicPr>
          <p:cNvPr id="10242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ללא ש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2949575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-304800" y="4267200"/>
            <a:ext cx="4267200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e-IL" b="1">
                <a:solidFill>
                  <a:srgbClr val="292929"/>
                </a:solidFill>
                <a:cs typeface="David" pitchFamily="34" charset="-79"/>
              </a:rPr>
              <a:t>יואל בן אשר</a:t>
            </a:r>
          </a:p>
          <a:p>
            <a:r>
              <a:rPr lang="he-IL" sz="1400" b="1">
                <a:solidFill>
                  <a:srgbClr val="292929"/>
                </a:solidFill>
                <a:cs typeface="David" pitchFamily="34" charset="-79"/>
              </a:rPr>
              <a:t>בן ארלט ורפאל</a:t>
            </a:r>
            <a:r>
              <a:rPr lang="he-IL" b="1">
                <a:solidFill>
                  <a:srgbClr val="292929"/>
                </a:solidFill>
                <a:cs typeface="David" pitchFamily="34" charset="-79"/>
              </a:rPr>
              <a:t> </a:t>
            </a:r>
          </a:p>
          <a:p>
            <a:endParaRPr lang="en-US">
              <a:solidFill>
                <a:srgbClr val="292929"/>
              </a:solidFill>
              <a:cs typeface="David" pitchFamily="34" charset="-79"/>
            </a:endParaRPr>
          </a:p>
          <a:p>
            <a:endParaRPr lang="en-US" b="1">
              <a:solidFill>
                <a:srgbClr val="292929"/>
              </a:solidFill>
              <a:cs typeface="David" pitchFamily="34" charset="-79"/>
            </a:endParaRPr>
          </a:p>
          <a:p>
            <a:endParaRPr lang="he-IL" b="1">
              <a:solidFill>
                <a:srgbClr val="292929"/>
              </a:solidFill>
              <a:cs typeface="David" pitchFamily="34" charset="-79"/>
            </a:endParaRPr>
          </a:p>
          <a:p>
            <a:r>
              <a:rPr lang="he-IL" sz="1300" b="1">
                <a:solidFill>
                  <a:srgbClr val="292929"/>
                </a:solidFill>
                <a:cs typeface="David" pitchFamily="34" charset="-79"/>
              </a:rPr>
              <a:t>נולד ב: 26.3.1951</a:t>
            </a:r>
          </a:p>
          <a:p>
            <a:r>
              <a:rPr lang="he-IL" sz="1300" b="1">
                <a:solidFill>
                  <a:srgbClr val="292929"/>
                </a:solidFill>
                <a:cs typeface="David" pitchFamily="34" charset="-79"/>
              </a:rPr>
              <a:t>נפטר בגיל  53</a:t>
            </a:r>
          </a:p>
          <a:p>
            <a:r>
              <a:rPr lang="he-IL" sz="1300" b="1">
                <a:solidFill>
                  <a:srgbClr val="292929"/>
                </a:solidFill>
                <a:cs typeface="David" pitchFamily="34" charset="-79"/>
              </a:rPr>
              <a:t>15.4.2004, כ"ד ניסן תשס"ד</a:t>
            </a:r>
          </a:p>
          <a:p>
            <a:r>
              <a:rPr lang="he-IL" sz="1300" b="1">
                <a:solidFill>
                  <a:srgbClr val="292929"/>
                </a:solidFill>
                <a:cs typeface="David" pitchFamily="34" charset="-79"/>
              </a:rPr>
              <a:t>ממחלת הסרטן בעקבות הצלילות בנחל הקישון.</a:t>
            </a:r>
          </a:p>
          <a:p>
            <a:endParaRPr lang="he-IL" sz="1200" b="1">
              <a:solidFill>
                <a:srgbClr val="292929"/>
              </a:solidFill>
            </a:endParaRPr>
          </a:p>
          <a:p>
            <a:endParaRPr lang="en-US" sz="1200" b="1"/>
          </a:p>
          <a:p>
            <a:endParaRPr lang="en-US" b="1">
              <a:cs typeface="David Transparent" pitchFamily="2" charset="-79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724400" y="533400"/>
            <a:ext cx="0" cy="571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78105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668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oldshmit_yaakov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668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en_horin_amram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2050" cy="701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n_horin_yohanan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oldberg_dani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aram_gavriel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erger_amos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hen_reuven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halev_guy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מצגת יום הזיכרון 2012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מצגת יום הזיכרון 2012</Template>
  <TotalTime>3</TotalTime>
  <Words>25</Words>
  <Application>Microsoft Office PowerPoint</Application>
  <PresentationFormat>‫הצגה על המסך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מצגת יום הזיכרון 2012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amnon fishman</dc:creator>
  <cp:lastModifiedBy>Uchma</cp:lastModifiedBy>
  <cp:revision>3</cp:revision>
  <dcterms:created xsi:type="dcterms:W3CDTF">2012-04-15T13:41:57Z</dcterms:created>
  <dcterms:modified xsi:type="dcterms:W3CDTF">2013-03-26T17:51:10Z</dcterms:modified>
</cp:coreProperties>
</file>