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146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כותרת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ציין מיקום של תאריך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2" name="מציין מיקום תוכן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34" name="מציין מיקום תוכן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ציין מיקום תוכן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1" name="כותרת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AB7C5-87E5-4BAF-8848-F4D59AE8C85D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D4262D-BB78-42E0-BF3C-1DCE9AADC0C3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" y="32356"/>
            <a:ext cx="3799332" cy="2432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409" y="4554342"/>
            <a:ext cx="2880320" cy="2124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" y="2766986"/>
            <a:ext cx="2482334" cy="4086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39" y="3667617"/>
            <a:ext cx="2286000" cy="3003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116632"/>
            <a:ext cx="301597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393" y="1484784"/>
            <a:ext cx="3882353" cy="2954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52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64704"/>
            <a:ext cx="4072037" cy="3994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548680"/>
            <a:ext cx="3681572" cy="3428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736037"/>
            <a:ext cx="3816424" cy="273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3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7750"/>
            <a:ext cx="3715512" cy="2572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97" y="19150"/>
            <a:ext cx="2365248" cy="302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67" y="3042964"/>
            <a:ext cx="2660904" cy="369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255" y="4077072"/>
            <a:ext cx="3802420" cy="2453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8" y="2505400"/>
            <a:ext cx="299238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198" y="19150"/>
            <a:ext cx="3572393" cy="302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910" y="3982625"/>
            <a:ext cx="3206331" cy="2850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718" y="1628800"/>
            <a:ext cx="3904488" cy="2967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857" y="-171400"/>
            <a:ext cx="3090672" cy="4274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32024"/>
            <a:ext cx="5047488" cy="34015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55" y="116632"/>
            <a:ext cx="246698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15" y="-76677"/>
            <a:ext cx="3290686" cy="2095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99869"/>
            <a:ext cx="224858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774" y="3059653"/>
            <a:ext cx="2842179" cy="3397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489" y="3713147"/>
            <a:ext cx="2374578" cy="2941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45" y="98640"/>
            <a:ext cx="4415408" cy="3122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548680"/>
            <a:ext cx="3572078" cy="335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4"/>
          <a:stretch/>
        </p:blipFill>
        <p:spPr>
          <a:xfrm>
            <a:off x="107504" y="3728881"/>
            <a:ext cx="359898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8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9030"/>
            <a:ext cx="2450123" cy="3763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616" y="0"/>
            <a:ext cx="2828030" cy="4047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68" y="188639"/>
            <a:ext cx="3131840" cy="208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" y="2636912"/>
            <a:ext cx="3342151" cy="3672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230" y="3582564"/>
            <a:ext cx="3025075" cy="273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51" y="3582996"/>
            <a:ext cx="4663440" cy="3351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88" y="333063"/>
            <a:ext cx="3995936" cy="2663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85" y="261054"/>
            <a:ext cx="4211960" cy="280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706">
            <a:off x="634795" y="2997020"/>
            <a:ext cx="2425037" cy="357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066" y="1665040"/>
            <a:ext cx="3168352" cy="3676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242" y="4077072"/>
            <a:ext cx="4572000" cy="265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3284984"/>
            <a:ext cx="2260892" cy="340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385" y="3068960"/>
            <a:ext cx="5269909" cy="3381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006">
            <a:off x="5288893" y="603319"/>
            <a:ext cx="4126753" cy="2949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8513">
            <a:off x="-181003" y="1337668"/>
            <a:ext cx="3294185" cy="2543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467" y="-21453"/>
            <a:ext cx="3800473" cy="3203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5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4" y="4077787"/>
            <a:ext cx="3870369" cy="2524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3653">
            <a:off x="5465652" y="3514009"/>
            <a:ext cx="3340116" cy="278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-243408"/>
            <a:ext cx="4908141" cy="312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9783">
            <a:off x="6098" y="263596"/>
            <a:ext cx="2458326" cy="391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16632"/>
            <a:ext cx="2794273" cy="387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871" y="1669526"/>
            <a:ext cx="2482929" cy="3689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6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3430">
            <a:off x="101870" y="650272"/>
            <a:ext cx="3900263" cy="2646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861683"/>
            <a:ext cx="3974123" cy="2825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889" y="383340"/>
            <a:ext cx="4665206" cy="3110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57059"/>
            <a:ext cx="3582007" cy="2388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979" y="1501352"/>
            <a:ext cx="2788154" cy="4141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4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ייר">
  <a:themeElements>
    <a:clrScheme name="נייר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נייר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י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7536</TotalTime>
  <Words>0</Words>
  <Application>Microsoft Office PowerPoint</Application>
  <PresentationFormat>‫הצגה על המסך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נייר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Orna</dc:creator>
  <cp:lastModifiedBy>Orna</cp:lastModifiedBy>
  <cp:revision>25</cp:revision>
  <dcterms:created xsi:type="dcterms:W3CDTF">2016-02-28T13:12:46Z</dcterms:created>
  <dcterms:modified xsi:type="dcterms:W3CDTF">2016-03-28T11:44:26Z</dcterms:modified>
</cp:coreProperties>
</file>