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66" r:id="rId3"/>
    <p:sldId id="278" r:id="rId4"/>
    <p:sldId id="256" r:id="rId5"/>
    <p:sldId id="279" r:id="rId6"/>
    <p:sldId id="257" r:id="rId7"/>
    <p:sldId id="280" r:id="rId8"/>
    <p:sldId id="258" r:id="rId9"/>
    <p:sldId id="281" r:id="rId10"/>
    <p:sldId id="260" r:id="rId11"/>
    <p:sldId id="282" r:id="rId12"/>
    <p:sldId id="261" r:id="rId13"/>
    <p:sldId id="287" r:id="rId14"/>
    <p:sldId id="259" r:id="rId15"/>
    <p:sldId id="283" r:id="rId16"/>
    <p:sldId id="262" r:id="rId17"/>
    <p:sldId id="284" r:id="rId18"/>
    <p:sldId id="263" r:id="rId19"/>
    <p:sldId id="285" r:id="rId20"/>
    <p:sldId id="264" r:id="rId21"/>
    <p:sldId id="286" r:id="rId22"/>
    <p:sldId id="265" r:id="rId2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82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6" autoAdjust="0"/>
    <p:restoredTop sz="94676" autoAdjust="0"/>
  </p:normalViewPr>
  <p:slideViewPr>
    <p:cSldViewPr>
      <p:cViewPr>
        <p:scale>
          <a:sx n="70" d="100"/>
          <a:sy n="70" d="100"/>
        </p:scale>
        <p:origin x="-1723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8E84B-744B-4289-BF27-3C9272EFE07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B0B4C-E239-499E-BC9B-AC48E3825CB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7834-F80B-4981-9F50-72B43B1FD38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46EDE-A167-4835-AA97-BB75D58114B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6E10-31BB-47A1-9282-0232C6AEB5E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7D39-8A98-4783-A57B-0E3D7AD3BB3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AC64-44DB-485C-B98A-33DAC99F4D4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29803-08F2-4D67-9798-C50031955F7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F742-3E3D-4A4F-8C5A-9442559DB0D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A3DF-3DB8-4812-8A84-38EC7DC77F8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55C2-5C28-4526-B9F7-8241ED55791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46E8DEB-CCA0-4580-ACCB-E9AB976CE873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ram_gavriel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3"/>
          <a:stretch/>
        </p:blipFill>
        <p:spPr>
          <a:xfrm rot="699737">
            <a:off x="5332465" y="601069"/>
            <a:ext cx="2744027" cy="2817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52102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:\אורנה\ארכיון\יזכור\גברי ברעם\גברי\גברי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9736"/>
            <a:ext cx="3558806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5" y="3861048"/>
            <a:ext cx="368545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 נשארה לי מזכרת מגברי מטיולי סוף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יב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'. גברי, אני ועוד 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כמה </a:t>
            </a: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היינו 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הולכים תמיד במאסף. </a:t>
            </a: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הוא אהב ללכת בדרכים חדשות לא אלו שכולם הלכו בהן. 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</a:t>
            </a:r>
          </a:p>
          <a:p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שולמית בת קבוצתו שחף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52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rger_amos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2706">
            <a:off x="468092" y="2732458"/>
            <a:ext cx="2681704" cy="3949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88" y="3861048"/>
            <a:ext cx="4572000" cy="2658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D:\אורנה\ארכיון\יזכור\עמוס ברגר\1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37" b="50000"/>
          <a:stretch/>
        </p:blipFill>
        <p:spPr bwMode="auto">
          <a:xfrm rot="541435">
            <a:off x="5381992" y="692696"/>
            <a:ext cx="3062095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192288" y="188640"/>
            <a:ext cx="4811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 והתמונות </a:t>
            </a:r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מתחילות לזרום ולהזרים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זכרונות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, חוויות </a:t>
            </a:r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ילדות מוסד צפית, נבחרת כדור יד, חוץ לארץ, צבא - 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מעגל 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חיים. </a:t>
            </a:r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 </a:t>
            </a:r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והאדם שואל את עצמו, האם </a:t>
            </a:r>
            <a:r>
              <a:rPr lang="he-I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הכל</a:t>
            </a:r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 </a:t>
            </a:r>
            <a:r>
              <a:rPr lang="he-I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זכרון</a:t>
            </a:r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? 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</a:t>
            </a:r>
          </a:p>
          <a:p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שמוליק אטינגר בן קבוצתו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3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hen_reuve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7951" r="7146" b="7860"/>
          <a:stretch/>
        </p:blipFill>
        <p:spPr>
          <a:xfrm>
            <a:off x="251520" y="3861683"/>
            <a:ext cx="3974123" cy="2825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89" y="383340"/>
            <a:ext cx="4665206" cy="3110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57059"/>
            <a:ext cx="3582007" cy="2388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38267" y="260648"/>
            <a:ext cx="352839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"הורים יקרים נורא</a:t>
            </a:r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!</a:t>
            </a:r>
            <a:endParaRPr lang="he-IL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מאמצע הקיבינימט אני שולח כמה מילים</a:t>
            </a:r>
          </a:p>
          <a:p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מלחמה זאת מלחמה.</a:t>
            </a:r>
          </a:p>
          <a:p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שלום אני רוצה! " </a:t>
            </a:r>
            <a:endParaRPr lang="he-IL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endParaRPr lang="he-IL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להתראות בנכם ראובן 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24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halev_guy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71" y="291375"/>
            <a:ext cx="4287960" cy="2889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50">
            <a:off x="283837" y="424126"/>
            <a:ext cx="3904488" cy="2967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D:\אורנה\ארכיון\יזכור\גיא שלו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0208"/>
            <a:ext cx="4534234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7708" y="3590208"/>
            <a:ext cx="4608512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Cloud" panose="02000000000000000000" pitchFamily="2" charset="-79"/>
                <a:cs typeface="BN Cloud" panose="02000000000000000000" pitchFamily="2" charset="-79"/>
              </a:rPr>
              <a:t> 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N Begilophim" panose="02000000000000000000" pitchFamily="2" charset="-79"/>
                <a:ea typeface="Arial Unicode MS" panose="020B0604020202020204" pitchFamily="34" charset="-128"/>
                <a:cs typeface="BN Begilophim" panose="02000000000000000000" pitchFamily="2" charset="-79"/>
              </a:rPr>
              <a:t>"בשם כל הכאבים אדבר </a:t>
            </a:r>
          </a:p>
          <a:p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N Begilophim" panose="02000000000000000000" pitchFamily="2" charset="-79"/>
                <a:ea typeface="Arial Unicode MS" panose="020B0604020202020204" pitchFamily="34" charset="-128"/>
                <a:cs typeface="BN Begilophim" panose="02000000000000000000" pitchFamily="2" charset="-79"/>
              </a:rPr>
              <a:t>  שאין להם נחמה</a:t>
            </a:r>
          </a:p>
          <a:p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N Begilophim" panose="02000000000000000000" pitchFamily="2" charset="-79"/>
                <a:ea typeface="Arial Unicode MS" panose="020B0604020202020204" pitchFamily="34" charset="-128"/>
                <a:cs typeface="BN Begilophim" panose="02000000000000000000" pitchFamily="2" charset="-79"/>
              </a:rPr>
              <a:t>  שאין להם מרגוע ותרופה לעולם.</a:t>
            </a:r>
          </a:p>
          <a:p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N Begilophim" panose="02000000000000000000" pitchFamily="2" charset="-79"/>
                <a:ea typeface="Arial Unicode MS" panose="020B0604020202020204" pitchFamily="34" charset="-128"/>
                <a:cs typeface="BN Begilophim" panose="02000000000000000000" pitchFamily="2" charset="-79"/>
              </a:rPr>
              <a:t>  גיא.</a:t>
            </a:r>
          </a:p>
          <a:p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N Begilophim" panose="02000000000000000000" pitchFamily="2" charset="-79"/>
                <a:ea typeface="Arial Unicode MS" panose="020B0604020202020204" pitchFamily="34" charset="-128"/>
                <a:cs typeface="BN Begilophim" panose="02000000000000000000" pitchFamily="2" charset="-79"/>
              </a:rPr>
              <a:t>  ...בשם כל הכאבים דיברתי. " </a:t>
            </a:r>
          </a:p>
          <a:p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BN Begilophim" panose="02000000000000000000" pitchFamily="2" charset="-79"/>
              <a:ea typeface="Arial Unicode MS" panose="020B0604020202020204" pitchFamily="34" charset="-128"/>
              <a:cs typeface="BN Begilophim" panose="02000000000000000000" pitchFamily="2" charset="-79"/>
            </a:endParaRP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N Begilophim" panose="02000000000000000000" pitchFamily="2" charset="-79"/>
                <a:ea typeface="Arial Unicode MS" panose="020B0604020202020204" pitchFamily="34" charset="-128"/>
                <a:cs typeface="BN Begilophim" panose="02000000000000000000" pitchFamily="2" charset="-79"/>
              </a:rPr>
              <a:t>זהר סרט - קב' להבה</a:t>
            </a:r>
            <a:endParaRPr lang="he-IL" sz="2400" b="1" dirty="0">
              <a:solidFill>
                <a:schemeClr val="bg1"/>
              </a:solidFill>
              <a:latin typeface="BN Begilophim" panose="02000000000000000000" pitchFamily="2" charset="-79"/>
              <a:ea typeface="Arial Unicode MS" panose="020B0604020202020204" pitchFamily="34" charset="-128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6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tish_gad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אורנה\ארכיון\יזכור\גדי\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0"/>
          <a:stretch/>
        </p:blipFill>
        <p:spPr bwMode="auto">
          <a:xfrm>
            <a:off x="1187624" y="188640"/>
            <a:ext cx="4650362" cy="297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1182"/>
            <a:ext cx="2660904" cy="3691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6" y="2157526"/>
            <a:ext cx="2992387" cy="4221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3779912" y="4268070"/>
            <a:ext cx="518457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 גדי! הוא האיש שיצא פעמיים ממצרים: פעם אחת מעבדות לחירות ממש, מהשבי לחיי דרור, ופעם שנייה בימים אלה, עם פמלייתו של בגין, בביקור באותה ארץ.  " </a:t>
            </a:r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    6/4/79  מתוך עלון הקיבוץ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87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oldshmit_yaakov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292929"/>
              </a:solidFill>
            </a:endParaRPr>
          </a:p>
        </p:txBody>
      </p:sp>
      <p:pic>
        <p:nvPicPr>
          <p:cNvPr id="1024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ללא ש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2949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304800" y="4267200"/>
            <a:ext cx="42672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יואל בן אשר</a:t>
            </a:r>
          </a:p>
          <a:p>
            <a:r>
              <a:rPr lang="he-IL" sz="1400" b="1">
                <a:solidFill>
                  <a:srgbClr val="292929"/>
                </a:solidFill>
                <a:cs typeface="David" pitchFamily="34" charset="-79"/>
              </a:rPr>
              <a:t>בן ארלט ורפאל</a:t>
            </a:r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 </a:t>
            </a:r>
          </a:p>
          <a:p>
            <a:endParaRPr lang="en-US">
              <a:solidFill>
                <a:srgbClr val="292929"/>
              </a:solidFill>
              <a:cs typeface="David" pitchFamily="34" charset="-79"/>
            </a:endParaRPr>
          </a:p>
          <a:p>
            <a:endParaRPr lang="en-US" b="1">
              <a:solidFill>
                <a:srgbClr val="292929"/>
              </a:solidFill>
              <a:cs typeface="David" pitchFamily="34" charset="-79"/>
            </a:endParaRPr>
          </a:p>
          <a:p>
            <a:endParaRPr lang="he-IL" b="1">
              <a:solidFill>
                <a:srgbClr val="292929"/>
              </a:solidFill>
              <a:cs typeface="David" pitchFamily="34" charset="-79"/>
            </a:endParaRP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נולד ב: 26.3.1951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נפטר בגיל  53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15.4.2004, כ"ד ניסן תשס"ד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ממחלת הסרטן בעקבות הצלילות בנחל הקישון.</a:t>
            </a:r>
          </a:p>
          <a:p>
            <a:endParaRPr lang="he-IL" sz="1200" b="1">
              <a:solidFill>
                <a:srgbClr val="292929"/>
              </a:solidFill>
            </a:endParaRPr>
          </a:p>
          <a:p>
            <a:endParaRPr lang="en-US" sz="1200" b="1"/>
          </a:p>
          <a:p>
            <a:endParaRPr lang="en-US" b="1">
              <a:cs typeface="David Transparent" pitchFamily="2" charset="-79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724400" y="533400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83">
            <a:off x="354750" y="347359"/>
            <a:ext cx="2458326" cy="3911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298">
            <a:off x="5940152" y="548680"/>
            <a:ext cx="2794273" cy="3873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2775165"/>
            <a:ext cx="2482929" cy="3689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771801" y="203312"/>
            <a:ext cx="291497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"בכל צרה את לא צריכה לדאוג, פשוט תתקשרי 2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,</a:t>
            </a:r>
          </a:p>
          <a:p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היה 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אומר ומרגיע. 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</a:t>
            </a:r>
          </a:p>
          <a:p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סמדר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16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t="17797" r="19263" b="31297"/>
          <a:stretch/>
        </p:blipFill>
        <p:spPr>
          <a:xfrm>
            <a:off x="312033" y="2926767"/>
            <a:ext cx="3681572" cy="3428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:\אורנה\ארכיון\יזכור\רינגל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293">
            <a:off x="5652120" y="1493367"/>
            <a:ext cx="2905125" cy="3706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72222"/>
            <a:ext cx="496855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"חברותי, בטחונו השקט, אומץ ליבו.</a:t>
            </a:r>
          </a:p>
          <a:p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 נוכחותו הייתה עידוד לכולם.  </a:t>
            </a:r>
          </a:p>
          <a:p>
            <a:r>
              <a:rPr lang="he-I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 </a:t>
            </a:r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מביטחונו שאבו אחרים. " </a:t>
            </a:r>
          </a:p>
          <a:p>
            <a:endParaRPr lang="he-IL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משה ישראל ז"ל</a:t>
            </a:r>
            <a:endParaRPr lang="he-IL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23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n_horin_amram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205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5709" r="10895" b="8063"/>
          <a:stretch/>
        </p:blipFill>
        <p:spPr>
          <a:xfrm>
            <a:off x="6403639" y="2852936"/>
            <a:ext cx="2500268" cy="3760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8881" r="8489" b="11833"/>
          <a:stretch/>
        </p:blipFill>
        <p:spPr>
          <a:xfrm>
            <a:off x="149141" y="3429000"/>
            <a:ext cx="4670310" cy="2996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t="7201" r="10638" b="9504"/>
          <a:stretch/>
        </p:blipFill>
        <p:spPr>
          <a:xfrm rot="20928513">
            <a:off x="466581" y="295723"/>
            <a:ext cx="4035428" cy="2767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08051" y="120539"/>
            <a:ext cx="489585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תמיד בטיולים הוא שנתן את הטון, משום שידע הרבה יותר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מאיתנו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 על הטבע. על הפרחים, הציפורים ובעלי החיים.... </a:t>
            </a: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לדבר המתרוצץ הזה לא קוראים מין לטאה, אלא זה בדיוק חומט..." </a:t>
            </a:r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אפרת בת קבוצתו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35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n_horin_yohana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676"/>
            <a:ext cx="4325117" cy="4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 descr="D:\אורנה\ארכיון\יזכור\יוחנן בן חורין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892049" cy="3346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04" y="123432"/>
            <a:ext cx="2382708" cy="30895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693558" y="4108430"/>
            <a:ext cx="434293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 נ. ב </a:t>
            </a:r>
            <a:r>
              <a:rPr lang="he-I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נני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 אל </a:t>
            </a:r>
            <a:r>
              <a:rPr lang="he-IL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תפרחח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 יותר מדי, אבל תתפרחח מספיק. אני מקנא בך על 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שאני 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לא ניצלתי מספיק את תקופת ההתפרחחות שלי היטב. </a:t>
            </a:r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</a:t>
            </a:r>
          </a:p>
          <a:p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להתראות עמרם 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מתוך 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גלויה שכתב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ldberg_dan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r="14743"/>
          <a:stretch/>
        </p:blipFill>
        <p:spPr>
          <a:xfrm>
            <a:off x="467544" y="404664"/>
            <a:ext cx="2999686" cy="2741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397082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/>
          <a:stretch/>
        </p:blipFill>
        <p:spPr>
          <a:xfrm>
            <a:off x="4283968" y="3111614"/>
            <a:ext cx="3870505" cy="3637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51520" y="3468492"/>
            <a:ext cx="381642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 אני חושב שגם את תפקיד של מזכיר קיבוץ הוא קיבל רק בגלל זה שהוא חשב שצריך איזה מאמץ לשנות את העולם </a:t>
            </a:r>
            <a:r>
              <a:rPr lang="he-I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"</a:t>
            </a:r>
            <a:endParaRPr lang="he-I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Begilophim" panose="02000000000000000000" pitchFamily="2" charset="-79"/>
              <a:cs typeface="BN Begilophim" panose="02000000000000000000" pitchFamily="2" charset="-79"/>
            </a:endParaRPr>
          </a:p>
          <a:p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איצלה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Begilophim" panose="02000000000000000000" pitchFamily="2" charset="-79"/>
                <a:cs typeface="BN Begilophim" panose="02000000000000000000" pitchFamily="2" charset="-79"/>
              </a:rPr>
              <a:t> בן קבוצתו</a:t>
            </a:r>
            <a:endParaRPr lang="he-IL" sz="2400" dirty="0">
              <a:solidFill>
                <a:schemeClr val="bg1"/>
              </a:solidFill>
              <a:latin typeface="BN Begilophim" panose="02000000000000000000" pitchFamily="2" charset="-79"/>
              <a:cs typeface="BN Begilophim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48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צגת יום הזיכרון 2012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יום הזיכרון 2012</Template>
  <TotalTime>5922</TotalTime>
  <Words>336</Words>
  <Application>Microsoft Office PowerPoint</Application>
  <PresentationFormat>‫הצגה על המסך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מצגת יום הזיכרון 2012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amnon fishman</dc:creator>
  <cp:lastModifiedBy>Orna</cp:lastModifiedBy>
  <cp:revision>47</cp:revision>
  <dcterms:created xsi:type="dcterms:W3CDTF">2012-04-15T13:41:57Z</dcterms:created>
  <dcterms:modified xsi:type="dcterms:W3CDTF">2019-05-02T08:15:09Z</dcterms:modified>
</cp:coreProperties>
</file>