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7" r:id="rId2"/>
    <p:sldId id="266" r:id="rId3"/>
    <p:sldId id="278" r:id="rId4"/>
    <p:sldId id="256" r:id="rId5"/>
    <p:sldId id="279" r:id="rId6"/>
    <p:sldId id="257" r:id="rId7"/>
    <p:sldId id="280" r:id="rId8"/>
    <p:sldId id="258" r:id="rId9"/>
    <p:sldId id="281" r:id="rId10"/>
    <p:sldId id="260" r:id="rId11"/>
    <p:sldId id="282" r:id="rId12"/>
    <p:sldId id="261" r:id="rId13"/>
    <p:sldId id="287" r:id="rId14"/>
    <p:sldId id="259" r:id="rId15"/>
    <p:sldId id="283" r:id="rId16"/>
    <p:sldId id="262" r:id="rId17"/>
    <p:sldId id="284" r:id="rId18"/>
    <p:sldId id="263" r:id="rId19"/>
    <p:sldId id="285" r:id="rId20"/>
    <p:sldId id="264" r:id="rId21"/>
    <p:sldId id="286" r:id="rId22"/>
    <p:sldId id="265" r:id="rId23"/>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82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06" autoAdjust="0"/>
    <p:restoredTop sz="94676" autoAdjust="0"/>
  </p:normalViewPr>
  <p:slideViewPr>
    <p:cSldViewPr>
      <p:cViewPr>
        <p:scale>
          <a:sx n="70" d="100"/>
          <a:sy n="70" d="100"/>
        </p:scale>
        <p:origin x="-1814" y="-37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endParaRPr lang="en-US"/>
          </a:p>
        </p:txBody>
      </p:sp>
      <p:sp>
        <p:nvSpPr>
          <p:cNvPr id="5" name="מציין מיקום של כותרת תחתונה 4"/>
          <p:cNvSpPr>
            <a:spLocks noGrp="1"/>
          </p:cNvSpPr>
          <p:nvPr>
            <p:ph type="ftr" sz="quarter" idx="11"/>
          </p:nvPr>
        </p:nvSpPr>
        <p:spPr/>
        <p:txBody>
          <a:bodyPr/>
          <a:lstStyle>
            <a:lvl1pPr>
              <a:defRPr/>
            </a:lvl1pPr>
          </a:lstStyle>
          <a:p>
            <a:endParaRPr lang="en-US"/>
          </a:p>
        </p:txBody>
      </p:sp>
      <p:sp>
        <p:nvSpPr>
          <p:cNvPr id="6" name="מציין מיקום של מספר שקופית 5"/>
          <p:cNvSpPr>
            <a:spLocks noGrp="1"/>
          </p:cNvSpPr>
          <p:nvPr>
            <p:ph type="sldNum" sz="quarter" idx="12"/>
          </p:nvPr>
        </p:nvSpPr>
        <p:spPr/>
        <p:txBody>
          <a:bodyPr/>
          <a:lstStyle>
            <a:lvl1pPr>
              <a:defRPr/>
            </a:lvl1pPr>
          </a:lstStyle>
          <a:p>
            <a:fld id="{E248E84B-744B-4289-BF27-3C9272EFE07B}" type="slidenum">
              <a:rPr lang="he-IL"/>
              <a:pPr/>
              <a:t>‹#›</a:t>
            </a:fld>
            <a:endParaRPr lang="en-US"/>
          </a:p>
        </p:txBody>
      </p:sp>
    </p:spTree>
    <p:extLst>
      <p:ext uri="{BB962C8B-B14F-4D97-AF65-F5344CB8AC3E}">
        <p14:creationId xmlns:p14="http://schemas.microsoft.com/office/powerpoint/2010/main" val="2760861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endParaRPr lang="en-US"/>
          </a:p>
        </p:txBody>
      </p:sp>
      <p:sp>
        <p:nvSpPr>
          <p:cNvPr id="5" name="מציין מיקום של כותרת תחתונה 4"/>
          <p:cNvSpPr>
            <a:spLocks noGrp="1"/>
          </p:cNvSpPr>
          <p:nvPr>
            <p:ph type="ftr" sz="quarter" idx="11"/>
          </p:nvPr>
        </p:nvSpPr>
        <p:spPr/>
        <p:txBody>
          <a:bodyPr/>
          <a:lstStyle>
            <a:lvl1pPr>
              <a:defRPr/>
            </a:lvl1pPr>
          </a:lstStyle>
          <a:p>
            <a:endParaRPr lang="en-US"/>
          </a:p>
        </p:txBody>
      </p:sp>
      <p:sp>
        <p:nvSpPr>
          <p:cNvPr id="6" name="מציין מיקום של מספר שקופית 5"/>
          <p:cNvSpPr>
            <a:spLocks noGrp="1"/>
          </p:cNvSpPr>
          <p:nvPr>
            <p:ph type="sldNum" sz="quarter" idx="12"/>
          </p:nvPr>
        </p:nvSpPr>
        <p:spPr/>
        <p:txBody>
          <a:bodyPr/>
          <a:lstStyle>
            <a:lvl1pPr>
              <a:defRPr/>
            </a:lvl1pPr>
          </a:lstStyle>
          <a:p>
            <a:fld id="{A8CB0B4C-E239-499E-BC9B-AC48E3825CB5}" type="slidenum">
              <a:rPr lang="he-IL"/>
              <a:pPr/>
              <a:t>‹#›</a:t>
            </a:fld>
            <a:endParaRPr lang="en-US"/>
          </a:p>
        </p:txBody>
      </p:sp>
    </p:spTree>
    <p:extLst>
      <p:ext uri="{BB962C8B-B14F-4D97-AF65-F5344CB8AC3E}">
        <p14:creationId xmlns:p14="http://schemas.microsoft.com/office/powerpoint/2010/main" val="1729731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endParaRPr lang="en-US"/>
          </a:p>
        </p:txBody>
      </p:sp>
      <p:sp>
        <p:nvSpPr>
          <p:cNvPr id="5" name="מציין מיקום של כותרת תחתונה 4"/>
          <p:cNvSpPr>
            <a:spLocks noGrp="1"/>
          </p:cNvSpPr>
          <p:nvPr>
            <p:ph type="ftr" sz="quarter" idx="11"/>
          </p:nvPr>
        </p:nvSpPr>
        <p:spPr/>
        <p:txBody>
          <a:bodyPr/>
          <a:lstStyle>
            <a:lvl1pPr>
              <a:defRPr/>
            </a:lvl1pPr>
          </a:lstStyle>
          <a:p>
            <a:endParaRPr lang="en-US"/>
          </a:p>
        </p:txBody>
      </p:sp>
      <p:sp>
        <p:nvSpPr>
          <p:cNvPr id="6" name="מציין מיקום של מספר שקופית 5"/>
          <p:cNvSpPr>
            <a:spLocks noGrp="1"/>
          </p:cNvSpPr>
          <p:nvPr>
            <p:ph type="sldNum" sz="quarter" idx="12"/>
          </p:nvPr>
        </p:nvSpPr>
        <p:spPr/>
        <p:txBody>
          <a:bodyPr/>
          <a:lstStyle>
            <a:lvl1pPr>
              <a:defRPr/>
            </a:lvl1pPr>
          </a:lstStyle>
          <a:p>
            <a:fld id="{99217834-F80B-4981-9F50-72B43B1FD386}" type="slidenum">
              <a:rPr lang="he-IL"/>
              <a:pPr/>
              <a:t>‹#›</a:t>
            </a:fld>
            <a:endParaRPr lang="en-US"/>
          </a:p>
        </p:txBody>
      </p:sp>
    </p:spTree>
    <p:extLst>
      <p:ext uri="{BB962C8B-B14F-4D97-AF65-F5344CB8AC3E}">
        <p14:creationId xmlns:p14="http://schemas.microsoft.com/office/powerpoint/2010/main" val="3555017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endParaRPr lang="en-US"/>
          </a:p>
        </p:txBody>
      </p:sp>
      <p:sp>
        <p:nvSpPr>
          <p:cNvPr id="5" name="מציין מיקום של כותרת תחתונה 4"/>
          <p:cNvSpPr>
            <a:spLocks noGrp="1"/>
          </p:cNvSpPr>
          <p:nvPr>
            <p:ph type="ftr" sz="quarter" idx="11"/>
          </p:nvPr>
        </p:nvSpPr>
        <p:spPr/>
        <p:txBody>
          <a:bodyPr/>
          <a:lstStyle>
            <a:lvl1pPr>
              <a:defRPr/>
            </a:lvl1pPr>
          </a:lstStyle>
          <a:p>
            <a:endParaRPr lang="en-US"/>
          </a:p>
        </p:txBody>
      </p:sp>
      <p:sp>
        <p:nvSpPr>
          <p:cNvPr id="6" name="מציין מיקום של מספר שקופית 5"/>
          <p:cNvSpPr>
            <a:spLocks noGrp="1"/>
          </p:cNvSpPr>
          <p:nvPr>
            <p:ph type="sldNum" sz="quarter" idx="12"/>
          </p:nvPr>
        </p:nvSpPr>
        <p:spPr/>
        <p:txBody>
          <a:bodyPr/>
          <a:lstStyle>
            <a:lvl1pPr>
              <a:defRPr/>
            </a:lvl1pPr>
          </a:lstStyle>
          <a:p>
            <a:fld id="{80C46EDE-A167-4835-AA97-BB75D58114B9}" type="slidenum">
              <a:rPr lang="he-IL"/>
              <a:pPr/>
              <a:t>‹#›</a:t>
            </a:fld>
            <a:endParaRPr lang="en-US"/>
          </a:p>
        </p:txBody>
      </p:sp>
    </p:spTree>
    <p:extLst>
      <p:ext uri="{BB962C8B-B14F-4D97-AF65-F5344CB8AC3E}">
        <p14:creationId xmlns:p14="http://schemas.microsoft.com/office/powerpoint/2010/main" val="3710558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endParaRPr lang="en-US"/>
          </a:p>
        </p:txBody>
      </p:sp>
      <p:sp>
        <p:nvSpPr>
          <p:cNvPr id="5" name="מציין מיקום של כותרת תחתונה 4"/>
          <p:cNvSpPr>
            <a:spLocks noGrp="1"/>
          </p:cNvSpPr>
          <p:nvPr>
            <p:ph type="ftr" sz="quarter" idx="11"/>
          </p:nvPr>
        </p:nvSpPr>
        <p:spPr/>
        <p:txBody>
          <a:bodyPr/>
          <a:lstStyle>
            <a:lvl1pPr>
              <a:defRPr/>
            </a:lvl1pPr>
          </a:lstStyle>
          <a:p>
            <a:endParaRPr lang="en-US"/>
          </a:p>
        </p:txBody>
      </p:sp>
      <p:sp>
        <p:nvSpPr>
          <p:cNvPr id="6" name="מציין מיקום של מספר שקופית 5"/>
          <p:cNvSpPr>
            <a:spLocks noGrp="1"/>
          </p:cNvSpPr>
          <p:nvPr>
            <p:ph type="sldNum" sz="quarter" idx="12"/>
          </p:nvPr>
        </p:nvSpPr>
        <p:spPr/>
        <p:txBody>
          <a:bodyPr/>
          <a:lstStyle>
            <a:lvl1pPr>
              <a:defRPr/>
            </a:lvl1pPr>
          </a:lstStyle>
          <a:p>
            <a:fld id="{205F6E10-31BB-47A1-9282-0232C6AEB5E9}" type="slidenum">
              <a:rPr lang="he-IL"/>
              <a:pPr/>
              <a:t>‹#›</a:t>
            </a:fld>
            <a:endParaRPr lang="en-US"/>
          </a:p>
        </p:txBody>
      </p:sp>
    </p:spTree>
    <p:extLst>
      <p:ext uri="{BB962C8B-B14F-4D97-AF65-F5344CB8AC3E}">
        <p14:creationId xmlns:p14="http://schemas.microsoft.com/office/powerpoint/2010/main" val="92970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lvl1pPr>
              <a:defRPr/>
            </a:lvl1pPr>
          </a:lstStyle>
          <a:p>
            <a:endParaRPr lang="en-US"/>
          </a:p>
        </p:txBody>
      </p:sp>
      <p:sp>
        <p:nvSpPr>
          <p:cNvPr id="6" name="מציין מיקום של כותרת תחתונה 5"/>
          <p:cNvSpPr>
            <a:spLocks noGrp="1"/>
          </p:cNvSpPr>
          <p:nvPr>
            <p:ph type="ftr" sz="quarter" idx="11"/>
          </p:nvPr>
        </p:nvSpPr>
        <p:spPr/>
        <p:txBody>
          <a:bodyPr/>
          <a:lstStyle>
            <a:lvl1pPr>
              <a:defRPr/>
            </a:lvl1pPr>
          </a:lstStyle>
          <a:p>
            <a:endParaRPr lang="en-US"/>
          </a:p>
        </p:txBody>
      </p:sp>
      <p:sp>
        <p:nvSpPr>
          <p:cNvPr id="7" name="מציין מיקום של מספר שקופית 6"/>
          <p:cNvSpPr>
            <a:spLocks noGrp="1"/>
          </p:cNvSpPr>
          <p:nvPr>
            <p:ph type="sldNum" sz="quarter" idx="12"/>
          </p:nvPr>
        </p:nvSpPr>
        <p:spPr/>
        <p:txBody>
          <a:bodyPr/>
          <a:lstStyle>
            <a:lvl1pPr>
              <a:defRPr/>
            </a:lvl1pPr>
          </a:lstStyle>
          <a:p>
            <a:fld id="{9B667D39-8A98-4783-A57B-0E3D7AD3BB31}" type="slidenum">
              <a:rPr lang="he-IL"/>
              <a:pPr/>
              <a:t>‹#›</a:t>
            </a:fld>
            <a:endParaRPr lang="en-US"/>
          </a:p>
        </p:txBody>
      </p:sp>
    </p:spTree>
    <p:extLst>
      <p:ext uri="{BB962C8B-B14F-4D97-AF65-F5344CB8AC3E}">
        <p14:creationId xmlns:p14="http://schemas.microsoft.com/office/powerpoint/2010/main" val="1151436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lvl1pPr>
              <a:defRPr/>
            </a:lvl1pPr>
          </a:lstStyle>
          <a:p>
            <a:endParaRPr lang="en-US"/>
          </a:p>
        </p:txBody>
      </p:sp>
      <p:sp>
        <p:nvSpPr>
          <p:cNvPr id="8" name="מציין מיקום של כותרת תחתונה 7"/>
          <p:cNvSpPr>
            <a:spLocks noGrp="1"/>
          </p:cNvSpPr>
          <p:nvPr>
            <p:ph type="ftr" sz="quarter" idx="11"/>
          </p:nvPr>
        </p:nvSpPr>
        <p:spPr/>
        <p:txBody>
          <a:bodyPr/>
          <a:lstStyle>
            <a:lvl1pPr>
              <a:defRPr/>
            </a:lvl1pPr>
          </a:lstStyle>
          <a:p>
            <a:endParaRPr lang="en-US"/>
          </a:p>
        </p:txBody>
      </p:sp>
      <p:sp>
        <p:nvSpPr>
          <p:cNvPr id="9" name="מציין מיקום של מספר שקופית 8"/>
          <p:cNvSpPr>
            <a:spLocks noGrp="1"/>
          </p:cNvSpPr>
          <p:nvPr>
            <p:ph type="sldNum" sz="quarter" idx="12"/>
          </p:nvPr>
        </p:nvSpPr>
        <p:spPr/>
        <p:txBody>
          <a:bodyPr/>
          <a:lstStyle>
            <a:lvl1pPr>
              <a:defRPr/>
            </a:lvl1pPr>
          </a:lstStyle>
          <a:p>
            <a:fld id="{A64EAC64-44DB-485C-B98A-33DAC99F4D48}" type="slidenum">
              <a:rPr lang="he-IL"/>
              <a:pPr/>
              <a:t>‹#›</a:t>
            </a:fld>
            <a:endParaRPr lang="en-US"/>
          </a:p>
        </p:txBody>
      </p:sp>
    </p:spTree>
    <p:extLst>
      <p:ext uri="{BB962C8B-B14F-4D97-AF65-F5344CB8AC3E}">
        <p14:creationId xmlns:p14="http://schemas.microsoft.com/office/powerpoint/2010/main" val="391651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lvl1pPr>
              <a:defRPr/>
            </a:lvl1pPr>
          </a:lstStyle>
          <a:p>
            <a:endParaRPr lang="en-US"/>
          </a:p>
        </p:txBody>
      </p:sp>
      <p:sp>
        <p:nvSpPr>
          <p:cNvPr id="4" name="מציין מיקום של כותרת תחתונה 3"/>
          <p:cNvSpPr>
            <a:spLocks noGrp="1"/>
          </p:cNvSpPr>
          <p:nvPr>
            <p:ph type="ftr" sz="quarter" idx="11"/>
          </p:nvPr>
        </p:nvSpPr>
        <p:spPr/>
        <p:txBody>
          <a:bodyPr/>
          <a:lstStyle>
            <a:lvl1pPr>
              <a:defRPr/>
            </a:lvl1pPr>
          </a:lstStyle>
          <a:p>
            <a:endParaRPr lang="en-US"/>
          </a:p>
        </p:txBody>
      </p:sp>
      <p:sp>
        <p:nvSpPr>
          <p:cNvPr id="5" name="מציין מיקום של מספר שקופית 4"/>
          <p:cNvSpPr>
            <a:spLocks noGrp="1"/>
          </p:cNvSpPr>
          <p:nvPr>
            <p:ph type="sldNum" sz="quarter" idx="12"/>
          </p:nvPr>
        </p:nvSpPr>
        <p:spPr/>
        <p:txBody>
          <a:bodyPr/>
          <a:lstStyle>
            <a:lvl1pPr>
              <a:defRPr/>
            </a:lvl1pPr>
          </a:lstStyle>
          <a:p>
            <a:fld id="{A3829803-08F2-4D67-9798-C50031955F7D}" type="slidenum">
              <a:rPr lang="he-IL"/>
              <a:pPr/>
              <a:t>‹#›</a:t>
            </a:fld>
            <a:endParaRPr lang="en-US"/>
          </a:p>
        </p:txBody>
      </p:sp>
    </p:spTree>
    <p:extLst>
      <p:ext uri="{BB962C8B-B14F-4D97-AF65-F5344CB8AC3E}">
        <p14:creationId xmlns:p14="http://schemas.microsoft.com/office/powerpoint/2010/main" val="308068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lvl1pPr>
              <a:defRPr/>
            </a:lvl1pPr>
          </a:lstStyle>
          <a:p>
            <a:endParaRPr lang="en-US"/>
          </a:p>
        </p:txBody>
      </p:sp>
      <p:sp>
        <p:nvSpPr>
          <p:cNvPr id="3" name="מציין מיקום של כותרת תחתונה 2"/>
          <p:cNvSpPr>
            <a:spLocks noGrp="1"/>
          </p:cNvSpPr>
          <p:nvPr>
            <p:ph type="ftr" sz="quarter" idx="11"/>
          </p:nvPr>
        </p:nvSpPr>
        <p:spPr/>
        <p:txBody>
          <a:bodyPr/>
          <a:lstStyle>
            <a:lvl1pPr>
              <a:defRPr/>
            </a:lvl1pPr>
          </a:lstStyle>
          <a:p>
            <a:endParaRPr lang="en-US"/>
          </a:p>
        </p:txBody>
      </p:sp>
      <p:sp>
        <p:nvSpPr>
          <p:cNvPr id="4" name="מציין מיקום של מספר שקופית 3"/>
          <p:cNvSpPr>
            <a:spLocks noGrp="1"/>
          </p:cNvSpPr>
          <p:nvPr>
            <p:ph type="sldNum" sz="quarter" idx="12"/>
          </p:nvPr>
        </p:nvSpPr>
        <p:spPr/>
        <p:txBody>
          <a:bodyPr/>
          <a:lstStyle>
            <a:lvl1pPr>
              <a:defRPr/>
            </a:lvl1pPr>
          </a:lstStyle>
          <a:p>
            <a:fld id="{6C13F742-3E3D-4A4F-8C5A-9442559DB0DC}" type="slidenum">
              <a:rPr lang="he-IL"/>
              <a:pPr/>
              <a:t>‹#›</a:t>
            </a:fld>
            <a:endParaRPr lang="en-US"/>
          </a:p>
        </p:txBody>
      </p:sp>
    </p:spTree>
    <p:extLst>
      <p:ext uri="{BB962C8B-B14F-4D97-AF65-F5344CB8AC3E}">
        <p14:creationId xmlns:p14="http://schemas.microsoft.com/office/powerpoint/2010/main" val="2015300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endParaRPr lang="en-US"/>
          </a:p>
        </p:txBody>
      </p:sp>
      <p:sp>
        <p:nvSpPr>
          <p:cNvPr id="6" name="מציין מיקום של כותרת תחתונה 5"/>
          <p:cNvSpPr>
            <a:spLocks noGrp="1"/>
          </p:cNvSpPr>
          <p:nvPr>
            <p:ph type="ftr" sz="quarter" idx="11"/>
          </p:nvPr>
        </p:nvSpPr>
        <p:spPr/>
        <p:txBody>
          <a:bodyPr/>
          <a:lstStyle>
            <a:lvl1pPr>
              <a:defRPr/>
            </a:lvl1pPr>
          </a:lstStyle>
          <a:p>
            <a:endParaRPr lang="en-US"/>
          </a:p>
        </p:txBody>
      </p:sp>
      <p:sp>
        <p:nvSpPr>
          <p:cNvPr id="7" name="מציין מיקום של מספר שקופית 6"/>
          <p:cNvSpPr>
            <a:spLocks noGrp="1"/>
          </p:cNvSpPr>
          <p:nvPr>
            <p:ph type="sldNum" sz="quarter" idx="12"/>
          </p:nvPr>
        </p:nvSpPr>
        <p:spPr/>
        <p:txBody>
          <a:bodyPr/>
          <a:lstStyle>
            <a:lvl1pPr>
              <a:defRPr/>
            </a:lvl1pPr>
          </a:lstStyle>
          <a:p>
            <a:fld id="{87E2A3DF-3DB8-4812-8A84-38EC7DC77F8A}" type="slidenum">
              <a:rPr lang="he-IL"/>
              <a:pPr/>
              <a:t>‹#›</a:t>
            </a:fld>
            <a:endParaRPr lang="en-US"/>
          </a:p>
        </p:txBody>
      </p:sp>
    </p:spTree>
    <p:extLst>
      <p:ext uri="{BB962C8B-B14F-4D97-AF65-F5344CB8AC3E}">
        <p14:creationId xmlns:p14="http://schemas.microsoft.com/office/powerpoint/2010/main" val="3863146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endParaRPr lang="en-US"/>
          </a:p>
        </p:txBody>
      </p:sp>
      <p:sp>
        <p:nvSpPr>
          <p:cNvPr id="6" name="מציין מיקום של כותרת תחתונה 5"/>
          <p:cNvSpPr>
            <a:spLocks noGrp="1"/>
          </p:cNvSpPr>
          <p:nvPr>
            <p:ph type="ftr" sz="quarter" idx="11"/>
          </p:nvPr>
        </p:nvSpPr>
        <p:spPr/>
        <p:txBody>
          <a:bodyPr/>
          <a:lstStyle>
            <a:lvl1pPr>
              <a:defRPr/>
            </a:lvl1pPr>
          </a:lstStyle>
          <a:p>
            <a:endParaRPr lang="en-US"/>
          </a:p>
        </p:txBody>
      </p:sp>
      <p:sp>
        <p:nvSpPr>
          <p:cNvPr id="7" name="מציין מיקום של מספר שקופית 6"/>
          <p:cNvSpPr>
            <a:spLocks noGrp="1"/>
          </p:cNvSpPr>
          <p:nvPr>
            <p:ph type="sldNum" sz="quarter" idx="12"/>
          </p:nvPr>
        </p:nvSpPr>
        <p:spPr/>
        <p:txBody>
          <a:bodyPr/>
          <a:lstStyle>
            <a:lvl1pPr>
              <a:defRPr/>
            </a:lvl1pPr>
          </a:lstStyle>
          <a:p>
            <a:fld id="{327855C2-5C28-4526-B9F7-8241ED557919}" type="slidenum">
              <a:rPr lang="he-IL"/>
              <a:pPr/>
              <a:t>‹#›</a:t>
            </a:fld>
            <a:endParaRPr lang="en-US"/>
          </a:p>
        </p:txBody>
      </p:sp>
    </p:spTree>
    <p:extLst>
      <p:ext uri="{BB962C8B-B14F-4D97-AF65-F5344CB8AC3E}">
        <p14:creationId xmlns:p14="http://schemas.microsoft.com/office/powerpoint/2010/main" val="2382333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fld id="{A46E8DEB-CCA0-4580-ACCB-E9AB976CE873}" type="slidenum">
              <a:rPr lang="he-IL"/>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andle-03-june"/>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267200"/>
            <a:ext cx="7810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Nizk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8600"/>
            <a:ext cx="2571750" cy="632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ndle-03-june"/>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419600"/>
            <a:ext cx="10858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Nizk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8600"/>
            <a:ext cx="2571750" cy="6324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aram_gavriel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00" cy="695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p:cNvPicPr>
            <a:picLocks noChangeAspect="1"/>
          </p:cNvPicPr>
          <p:nvPr/>
        </p:nvPicPr>
        <p:blipFill rotWithShape="1">
          <a:blip r:embed="rId2" cstate="print">
            <a:extLst>
              <a:ext uri="{28A0092B-C50C-407E-A947-70E740481C1C}">
                <a14:useLocalDpi xmlns:a14="http://schemas.microsoft.com/office/drawing/2010/main" val="0"/>
              </a:ext>
            </a:extLst>
          </a:blip>
          <a:srcRect t="31703"/>
          <a:stretch/>
        </p:blipFill>
        <p:spPr>
          <a:xfrm rot="699737">
            <a:off x="5332465" y="601069"/>
            <a:ext cx="2744027" cy="28171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32656"/>
            <a:ext cx="3521026" cy="31683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descr="D:\אורנה\ארכיון\יזכור\גברי ברעם\גברי\גברי 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3909350"/>
            <a:ext cx="3558806" cy="25202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3645996"/>
            <a:ext cx="4716016" cy="3416320"/>
          </a:xfrm>
          <a:prstGeom prst="rect">
            <a:avLst/>
          </a:prstGeom>
          <a:noFill/>
        </p:spPr>
        <p:txBody>
          <a:bodyPr wrap="square" rtlCol="1">
            <a:spAutoFit/>
          </a:bodyPr>
          <a:lstStyle/>
          <a:p>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 גברי אהב כל כך את המרחבים, הנוף והטבע שמסביב. לא היה יום שבת יפה שלא יצאנו בו לאסוף פטריות, לנסוע </a:t>
            </a:r>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בטרקטור </a:t>
            </a:r>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ולצוד </a:t>
            </a:r>
            <a:r>
              <a:rPr lang="he-IL" sz="24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חוגלות,או</a:t>
            </a:r>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 </a:t>
            </a:r>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סתם לטייל ולגמוא מרחקים, לצפות סביב ולהרגיש תחת רגלנו שקיעת אדמה תחוחה או לרוץ ולדלג מעל תלמים שהשאירה אחריה המחרשה. " </a:t>
            </a:r>
          </a:p>
          <a:p>
            <a:r>
              <a:rPr lang="he-IL"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 </a:t>
            </a:r>
          </a:p>
        </p:txBody>
      </p:sp>
    </p:spTree>
    <p:extLst>
      <p:ext uri="{BB962C8B-B14F-4D97-AF65-F5344CB8AC3E}">
        <p14:creationId xmlns:p14="http://schemas.microsoft.com/office/powerpoint/2010/main" val="4215272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andle-03-june"/>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419600"/>
            <a:ext cx="10858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Nizk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8600"/>
            <a:ext cx="2571750" cy="63246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erger_amos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00" cy="695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21092706">
            <a:off x="468092" y="2732458"/>
            <a:ext cx="2681704" cy="3949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תמונה 2"/>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360088" y="3861048"/>
            <a:ext cx="4572000" cy="26582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098" name="Picture 2" descr="D:\אורנה\ארכיון\יזכור\עמוס ברגר\1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2637" b="50000"/>
          <a:stretch/>
        </p:blipFill>
        <p:spPr bwMode="auto">
          <a:xfrm rot="541435">
            <a:off x="5381992" y="692696"/>
            <a:ext cx="3062095" cy="27363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מלבן 5"/>
          <p:cNvSpPr/>
          <p:nvPr/>
        </p:nvSpPr>
        <p:spPr>
          <a:xfrm>
            <a:off x="192288" y="188640"/>
            <a:ext cx="4811648" cy="2677656"/>
          </a:xfrm>
          <a:prstGeom prst="rect">
            <a:avLst/>
          </a:prstGeom>
        </p:spPr>
        <p:txBody>
          <a:bodyPr wrap="square">
            <a:spAutoFit/>
          </a:bodyPr>
          <a:lstStyle/>
          <a:p>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 עיניים בוהות, חושבות, חודרות היו לך, העיניים דיברו, ואילו אתה לא הרבית לדבר. אך ניתן לראות שהמוח חושב...</a:t>
            </a:r>
          </a:p>
          <a:p>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אהבת בעלי חיים ואינני זוכרת שום תקופה בחייך שלא התקשרת לכלב, היית לוקח אותו </a:t>
            </a:r>
            <a:r>
              <a:rPr lang="he-IL" sz="24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איתך</a:t>
            </a:r>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 אפילו לטיולי הכיתה." אלזה </a:t>
            </a:r>
            <a:r>
              <a:rPr lang="he-IL" sz="24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זלינגר</a:t>
            </a:r>
            <a:endParaRPr lang="he-IL"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4033412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ndle-03-june"/>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419600"/>
            <a:ext cx="10858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Nizk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8600"/>
            <a:ext cx="2571750" cy="6324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hen_reuven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00" cy="695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a:extLst>
              <a:ext uri="{28A0092B-C50C-407E-A947-70E740481C1C}">
                <a14:useLocalDpi xmlns:a14="http://schemas.microsoft.com/office/drawing/2010/main" val="0"/>
              </a:ext>
            </a:extLst>
          </a:blip>
          <a:srcRect l="6103" t="7951" r="7146" b="7860"/>
          <a:stretch/>
        </p:blipFill>
        <p:spPr>
          <a:xfrm>
            <a:off x="251520" y="3861683"/>
            <a:ext cx="3974123" cy="28252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0889" y="383340"/>
            <a:ext cx="4665206" cy="31101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תמונה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3957059"/>
            <a:ext cx="3582007" cy="23880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p:cNvSpPr txBox="1"/>
          <p:nvPr/>
        </p:nvSpPr>
        <p:spPr>
          <a:xfrm>
            <a:off x="238266" y="260648"/>
            <a:ext cx="3685661" cy="3170099"/>
          </a:xfrm>
          <a:prstGeom prst="rect">
            <a:avLst/>
          </a:prstGeom>
          <a:noFill/>
        </p:spPr>
        <p:txBody>
          <a:bodyPr wrap="square" rtlCol="1">
            <a:spAutoFit/>
          </a:bodyPr>
          <a:lstStyle/>
          <a:p>
            <a:r>
              <a:rPr lang="he-IL" sz="32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a:t>
            </a:r>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ראובן האמן, ראובן המעצב בחומר ובצבע, ראובן אשר מעניק ברישומיו חיות ועוקצנות עליזה לעלון הקיבוץ, עיטור וקישוט לחגים ולמסיבות. ראובן המחפש ללא ליאות מבע לדחפי העשייה והיצירה ותורם מהם לביתו, לקהילתו" </a:t>
            </a:r>
            <a:r>
              <a:rPr lang="he-IL"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 </a:t>
            </a:r>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(קורות חיים)</a:t>
            </a:r>
          </a:p>
        </p:txBody>
      </p:sp>
    </p:spTree>
    <p:extLst>
      <p:ext uri="{BB962C8B-B14F-4D97-AF65-F5344CB8AC3E}">
        <p14:creationId xmlns:p14="http://schemas.microsoft.com/office/powerpoint/2010/main" val="1442471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ndle-03-june"/>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419600"/>
            <a:ext cx="10858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Nizk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8600"/>
            <a:ext cx="2571750" cy="6324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halev_guy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00" cy="695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9471" y="291375"/>
            <a:ext cx="4287960" cy="28897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19550">
            <a:off x="283837" y="424126"/>
            <a:ext cx="3904488" cy="29672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0" name="Picture 2" descr="D:\אורנה\ארכיון\יזכור\גיא שלו\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590208"/>
            <a:ext cx="4534234" cy="29523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85754" y="3429000"/>
            <a:ext cx="4300466" cy="3046988"/>
          </a:xfrm>
          <a:prstGeom prst="rect">
            <a:avLst/>
          </a:prstGeom>
          <a:noFill/>
        </p:spPr>
        <p:txBody>
          <a:bodyPr wrap="square" rtlCol="1">
            <a:spAutoFit/>
          </a:bodyPr>
          <a:lstStyle/>
          <a:p>
            <a:r>
              <a:rPr lang="he-IL"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 </a:t>
            </a:r>
            <a:r>
              <a:rPr lang="he-IL" sz="2400" b="1" dirty="0" smtClean="0">
                <a:ln w="12700">
                  <a:solidFill>
                    <a:schemeClr val="tx2">
                      <a:satMod val="155000"/>
                    </a:schemeClr>
                  </a:solidFill>
                  <a:prstDash val="solid"/>
                </a:ln>
                <a:solidFill>
                  <a:schemeClr val="bg1"/>
                </a:solidFill>
                <a:latin typeface="Narkisim" panose="020E0502050101010101" pitchFamily="34" charset="-79"/>
                <a:ea typeface="Arial Unicode MS" panose="020B0604020202020204" pitchFamily="34" charset="-128"/>
                <a:cs typeface="Narkisim" panose="020E0502050101010101" pitchFamily="34" charset="-79"/>
              </a:rPr>
              <a:t>"שיער זהוב, עיניים צוחקות, יפה מחייך.</a:t>
            </a:r>
          </a:p>
          <a:p>
            <a:r>
              <a:rPr lang="he-IL" sz="2400" b="1" dirty="0" smtClean="0">
                <a:ln w="12700">
                  <a:solidFill>
                    <a:schemeClr val="tx2">
                      <a:satMod val="155000"/>
                    </a:schemeClr>
                  </a:solidFill>
                  <a:prstDash val="solid"/>
                </a:ln>
                <a:solidFill>
                  <a:schemeClr val="bg1"/>
                </a:solidFill>
                <a:latin typeface="Narkisim" panose="020E0502050101010101" pitchFamily="34" charset="-79"/>
                <a:ea typeface="Arial Unicode MS" panose="020B0604020202020204" pitchFamily="34" charset="-128"/>
                <a:cs typeface="Narkisim" panose="020E0502050101010101" pitchFamily="34" charset="-79"/>
              </a:rPr>
              <a:t>כתפיים רחבות עם הרבה מקום להישען ולב גדול עם פינה קטנה לכל אחד. </a:t>
            </a:r>
          </a:p>
          <a:p>
            <a:r>
              <a:rPr lang="he-IL" sz="2400" b="1" dirty="0" smtClean="0">
                <a:ln w="12700">
                  <a:solidFill>
                    <a:schemeClr val="tx2">
                      <a:satMod val="155000"/>
                    </a:schemeClr>
                  </a:solidFill>
                  <a:prstDash val="solid"/>
                </a:ln>
                <a:solidFill>
                  <a:schemeClr val="bg1"/>
                </a:solidFill>
                <a:latin typeface="Narkisim" panose="020E0502050101010101" pitchFamily="34" charset="-79"/>
                <a:ea typeface="Arial Unicode MS" panose="020B0604020202020204" pitchFamily="34" charset="-128"/>
                <a:cs typeface="Narkisim" panose="020E0502050101010101" pitchFamily="34" charset="-79"/>
              </a:rPr>
              <a:t>בכל מקום- גיא תמיד מהווה מרכז.</a:t>
            </a:r>
          </a:p>
          <a:p>
            <a:r>
              <a:rPr lang="he-IL" sz="2400" b="1" dirty="0" smtClean="0">
                <a:ln w="12700">
                  <a:solidFill>
                    <a:schemeClr val="tx2">
                      <a:satMod val="155000"/>
                    </a:schemeClr>
                  </a:solidFill>
                  <a:prstDash val="solid"/>
                </a:ln>
                <a:solidFill>
                  <a:schemeClr val="bg1"/>
                </a:solidFill>
                <a:latin typeface="Narkisim" panose="020E0502050101010101" pitchFamily="34" charset="-79"/>
                <a:ea typeface="Arial Unicode MS" panose="020B0604020202020204" pitchFamily="34" charset="-128"/>
                <a:cs typeface="Narkisim" panose="020E0502050101010101" pitchFamily="34" charset="-79"/>
              </a:rPr>
              <a:t>חיוך שובה לב שהמיס כל טענה...."</a:t>
            </a:r>
          </a:p>
          <a:p>
            <a:r>
              <a:rPr lang="he-IL" sz="2400" b="1" dirty="0" err="1" smtClean="0">
                <a:ln w="12700">
                  <a:solidFill>
                    <a:schemeClr val="tx2">
                      <a:satMod val="155000"/>
                    </a:schemeClr>
                  </a:solidFill>
                  <a:prstDash val="solid"/>
                </a:ln>
                <a:solidFill>
                  <a:schemeClr val="bg1"/>
                </a:solidFill>
                <a:latin typeface="Narkisim" panose="020E0502050101010101" pitchFamily="34" charset="-79"/>
                <a:ea typeface="Arial Unicode MS" panose="020B0604020202020204" pitchFamily="34" charset="-128"/>
                <a:cs typeface="Narkisim" panose="020E0502050101010101" pitchFamily="34" charset="-79"/>
              </a:rPr>
              <a:t>משה'לה</a:t>
            </a:r>
            <a:r>
              <a:rPr lang="he-IL" sz="2400" b="1" dirty="0" smtClean="0">
                <a:ln w="12700">
                  <a:solidFill>
                    <a:schemeClr val="tx2">
                      <a:satMod val="155000"/>
                    </a:schemeClr>
                  </a:solidFill>
                  <a:prstDash val="solid"/>
                </a:ln>
                <a:solidFill>
                  <a:schemeClr val="bg1"/>
                </a:solidFill>
                <a:latin typeface="Narkisim" panose="020E0502050101010101" pitchFamily="34" charset="-79"/>
                <a:ea typeface="Arial Unicode MS" panose="020B0604020202020204" pitchFamily="34" charset="-128"/>
                <a:cs typeface="Narkisim" panose="020E0502050101010101" pitchFamily="34" charset="-79"/>
              </a:rPr>
              <a:t> זילברשטיין</a:t>
            </a:r>
            <a:endParaRPr lang="he-IL" sz="2400" b="1" dirty="0">
              <a:solidFill>
                <a:schemeClr val="bg1"/>
              </a:solidFill>
              <a:latin typeface="Narkisim" panose="020E0502050101010101" pitchFamily="34" charset="-79"/>
              <a:ea typeface="Arial Unicode MS" panose="020B0604020202020204" pitchFamily="34" charset="-128"/>
              <a:cs typeface="Narkisim" panose="020E0502050101010101" pitchFamily="34" charset="-79"/>
            </a:endParaRPr>
          </a:p>
        </p:txBody>
      </p:sp>
    </p:spTree>
    <p:extLst>
      <p:ext uri="{BB962C8B-B14F-4D97-AF65-F5344CB8AC3E}">
        <p14:creationId xmlns:p14="http://schemas.microsoft.com/office/powerpoint/2010/main" val="3905601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andle-03-june"/>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419600"/>
            <a:ext cx="10668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Nizk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8600"/>
            <a:ext cx="2571750" cy="63246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atish_gadi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00" cy="695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אורנה\ארכיון\יזכור\גדי\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4200"/>
          <a:stretch/>
        </p:blipFill>
        <p:spPr bwMode="auto">
          <a:xfrm>
            <a:off x="1187624" y="188640"/>
            <a:ext cx="4650362" cy="29775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תמונה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351182"/>
            <a:ext cx="2660904" cy="36911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תמונה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536" y="2157526"/>
            <a:ext cx="2992387" cy="42210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p:cNvSpPr txBox="1"/>
          <p:nvPr/>
        </p:nvSpPr>
        <p:spPr>
          <a:xfrm>
            <a:off x="3512805" y="4268070"/>
            <a:ext cx="5451683" cy="2246769"/>
          </a:xfrm>
          <a:prstGeom prst="rect">
            <a:avLst/>
          </a:prstGeom>
          <a:noFill/>
        </p:spPr>
        <p:txBody>
          <a:bodyPr wrap="square" rtlCol="1">
            <a:spAutoFit/>
          </a:bodyPr>
          <a:lstStyle/>
          <a:p>
            <a:r>
              <a:rPr lang="he-IL"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 גדי היה עבורי, חבר </a:t>
            </a:r>
            <a:r>
              <a:rPr lang="he-IL" sz="28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אמיתי</a:t>
            </a:r>
            <a:r>
              <a:rPr lang="he-IL"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 במלא מובן המילה, היה יפה תואר, היה בעל לב זהב, נמרץ, בעל יוזמה, וכל הטוב שקיים....</a:t>
            </a:r>
          </a:p>
          <a:p>
            <a:r>
              <a:rPr lang="he-IL"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תמיד לעניין, בלי שום חוכמות וחשבונות.</a:t>
            </a:r>
          </a:p>
          <a:p>
            <a:r>
              <a:rPr lang="he-IL"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טוביה שלו ז"ל </a:t>
            </a:r>
          </a:p>
        </p:txBody>
      </p:sp>
    </p:spTree>
    <p:extLst>
      <p:ext uri="{BB962C8B-B14F-4D97-AF65-F5344CB8AC3E}">
        <p14:creationId xmlns:p14="http://schemas.microsoft.com/office/powerpoint/2010/main" val="3758745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andle-03-june"/>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419600"/>
            <a:ext cx="10668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Nizk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8600"/>
            <a:ext cx="2571750" cy="63246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goldshmit_yaakov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00" cy="695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0" y="0"/>
            <a:ext cx="4953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292929"/>
              </a:solidFill>
            </a:endParaRPr>
          </a:p>
        </p:txBody>
      </p:sp>
      <p:pic>
        <p:nvPicPr>
          <p:cNvPr id="10242" name="Picture 2" descr="Candle-03-june"/>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419600"/>
            <a:ext cx="10858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Nizk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8600"/>
            <a:ext cx="2571750" cy="63246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ללא שם"/>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533400"/>
            <a:ext cx="2949575" cy="3810000"/>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p:cNvSpPr>
            <a:spLocks noChangeArrowheads="1"/>
          </p:cNvSpPr>
          <p:nvPr/>
        </p:nvSpPr>
        <p:spPr bwMode="auto">
          <a:xfrm>
            <a:off x="-304800" y="4267200"/>
            <a:ext cx="42672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b="1">
                <a:solidFill>
                  <a:srgbClr val="292929"/>
                </a:solidFill>
                <a:cs typeface="David" pitchFamily="34" charset="-79"/>
              </a:rPr>
              <a:t>יואל בן אשר</a:t>
            </a:r>
          </a:p>
          <a:p>
            <a:r>
              <a:rPr lang="he-IL" sz="1400" b="1">
                <a:solidFill>
                  <a:srgbClr val="292929"/>
                </a:solidFill>
                <a:cs typeface="David" pitchFamily="34" charset="-79"/>
              </a:rPr>
              <a:t>בן ארלט ורפאל</a:t>
            </a:r>
            <a:r>
              <a:rPr lang="he-IL" b="1">
                <a:solidFill>
                  <a:srgbClr val="292929"/>
                </a:solidFill>
                <a:cs typeface="David" pitchFamily="34" charset="-79"/>
              </a:rPr>
              <a:t> </a:t>
            </a:r>
          </a:p>
          <a:p>
            <a:endParaRPr lang="en-US">
              <a:solidFill>
                <a:srgbClr val="292929"/>
              </a:solidFill>
              <a:cs typeface="David" pitchFamily="34" charset="-79"/>
            </a:endParaRPr>
          </a:p>
          <a:p>
            <a:endParaRPr lang="en-US" b="1">
              <a:solidFill>
                <a:srgbClr val="292929"/>
              </a:solidFill>
              <a:cs typeface="David" pitchFamily="34" charset="-79"/>
            </a:endParaRPr>
          </a:p>
          <a:p>
            <a:endParaRPr lang="he-IL" b="1">
              <a:solidFill>
                <a:srgbClr val="292929"/>
              </a:solidFill>
              <a:cs typeface="David" pitchFamily="34" charset="-79"/>
            </a:endParaRPr>
          </a:p>
          <a:p>
            <a:r>
              <a:rPr lang="he-IL" sz="1300" b="1">
                <a:solidFill>
                  <a:srgbClr val="292929"/>
                </a:solidFill>
                <a:cs typeface="David" pitchFamily="34" charset="-79"/>
              </a:rPr>
              <a:t>נולד ב: 26.3.1951</a:t>
            </a:r>
          </a:p>
          <a:p>
            <a:r>
              <a:rPr lang="he-IL" sz="1300" b="1">
                <a:solidFill>
                  <a:srgbClr val="292929"/>
                </a:solidFill>
                <a:cs typeface="David" pitchFamily="34" charset="-79"/>
              </a:rPr>
              <a:t>נפטר בגיל  53</a:t>
            </a:r>
          </a:p>
          <a:p>
            <a:r>
              <a:rPr lang="he-IL" sz="1300" b="1">
                <a:solidFill>
                  <a:srgbClr val="292929"/>
                </a:solidFill>
                <a:cs typeface="David" pitchFamily="34" charset="-79"/>
              </a:rPr>
              <a:t>15.4.2004, כ"ד ניסן תשס"ד</a:t>
            </a:r>
          </a:p>
          <a:p>
            <a:r>
              <a:rPr lang="he-IL" sz="1300" b="1">
                <a:solidFill>
                  <a:srgbClr val="292929"/>
                </a:solidFill>
                <a:cs typeface="David" pitchFamily="34" charset="-79"/>
              </a:rPr>
              <a:t>ממחלת הסרטן בעקבות הצלילות בנחל הקישון.</a:t>
            </a:r>
          </a:p>
          <a:p>
            <a:endParaRPr lang="he-IL" sz="1200" b="1">
              <a:solidFill>
                <a:srgbClr val="292929"/>
              </a:solidFill>
            </a:endParaRPr>
          </a:p>
          <a:p>
            <a:endParaRPr lang="en-US" sz="1200" b="1"/>
          </a:p>
          <a:p>
            <a:endParaRPr lang="en-US" b="1">
              <a:cs typeface="David Transparent" pitchFamily="2" charset="-79"/>
            </a:endParaRPr>
          </a:p>
        </p:txBody>
      </p:sp>
      <p:sp>
        <p:nvSpPr>
          <p:cNvPr id="10247" name="Line 7"/>
          <p:cNvSpPr>
            <a:spLocks noChangeShapeType="1"/>
          </p:cNvSpPr>
          <p:nvPr/>
        </p:nvSpPr>
        <p:spPr bwMode="auto">
          <a:xfrm>
            <a:off x="4724400" y="533400"/>
            <a:ext cx="0" cy="5715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39783">
            <a:off x="354750" y="347359"/>
            <a:ext cx="2458326" cy="39112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46298">
            <a:off x="6162040" y="518046"/>
            <a:ext cx="2794273" cy="38735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תמונה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58825">
            <a:off x="3150514" y="3085829"/>
            <a:ext cx="2482929" cy="36896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p:cNvSpPr txBox="1"/>
          <p:nvPr/>
        </p:nvSpPr>
        <p:spPr>
          <a:xfrm>
            <a:off x="2771800" y="203312"/>
            <a:ext cx="3240359" cy="2677656"/>
          </a:xfrm>
          <a:prstGeom prst="rect">
            <a:avLst/>
          </a:prstGeom>
          <a:noFill/>
        </p:spPr>
        <p:txBody>
          <a:bodyPr wrap="square" rtlCol="1">
            <a:spAutoFit/>
          </a:bodyPr>
          <a:lstStyle/>
          <a:p>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BN Begilophim" panose="02000000000000000000" pitchFamily="2" charset="-79"/>
                <a:cs typeface="BN Begilophim" panose="02000000000000000000" pitchFamily="2" charset="-79"/>
              </a:rPr>
              <a:t>"</a:t>
            </a:r>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כזה היית עבורי וכזה </a:t>
            </a:r>
            <a:r>
              <a:rPr lang="he-IL" sz="24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תשאר</a:t>
            </a:r>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 לעולם- פורץ דרכים חדשות במעלה ההר, מתמודד כהלכה עם אתגרי החיים ותמיד עם חיוך רחב ולב אוהב " </a:t>
            </a:r>
          </a:p>
          <a:p>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נועם בן אשר</a:t>
            </a:r>
            <a:endParaRPr lang="he-IL"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701615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andle-03-june"/>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267200"/>
            <a:ext cx="7810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Nizk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8600"/>
            <a:ext cx="2571750" cy="632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11579" t="17797" r="19263" b="31297"/>
          <a:stretch/>
        </p:blipFill>
        <p:spPr>
          <a:xfrm>
            <a:off x="312033" y="2926767"/>
            <a:ext cx="3681572" cy="34280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descr="D:\אורנה\ארכיון\יזכור\רינגל\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74293">
            <a:off x="5684221" y="1493368"/>
            <a:ext cx="2905125" cy="37068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372222"/>
            <a:ext cx="5328591" cy="2246769"/>
          </a:xfrm>
          <a:prstGeom prst="rect">
            <a:avLst/>
          </a:prstGeom>
          <a:noFill/>
        </p:spPr>
        <p:txBody>
          <a:bodyPr wrap="square" rtlCol="1">
            <a:spAutoFit/>
          </a:bodyPr>
          <a:lstStyle/>
          <a:p>
            <a:r>
              <a:rPr lang="he-IL"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"אהוב על כולם בתמימותך המבוגרת </a:t>
            </a:r>
          </a:p>
          <a:p>
            <a:r>
              <a:rPr lang="he-IL"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מסירות בלי גבול, ללא היסוסים</a:t>
            </a:r>
          </a:p>
          <a:p>
            <a:r>
              <a:rPr lang="he-IL"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ועל כן נתגעגע עליך - </a:t>
            </a:r>
            <a:r>
              <a:rPr lang="he-IL" sz="28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אשלייה</a:t>
            </a:r>
            <a:r>
              <a:rPr lang="he-IL"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 </a:t>
            </a:r>
            <a:r>
              <a:rPr lang="he-IL" sz="28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נערגת</a:t>
            </a:r>
            <a:r>
              <a:rPr lang="he-IL"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 </a:t>
            </a:r>
          </a:p>
          <a:p>
            <a:r>
              <a:rPr lang="he-IL"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שתוסיף ותצעד אתנו בכל הדרכים."</a:t>
            </a:r>
          </a:p>
          <a:p>
            <a:r>
              <a:rPr lang="he-IL"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תמר</a:t>
            </a:r>
            <a:endParaRPr lang="he-IL"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3512375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andle-03-june"/>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419600"/>
            <a:ext cx="10668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Nizk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8600"/>
            <a:ext cx="2571750" cy="6324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en_horin_amram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972050" cy="701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p:cNvPicPr>
            <a:picLocks noChangeAspect="1"/>
          </p:cNvPicPr>
          <p:nvPr/>
        </p:nvPicPr>
        <p:blipFill rotWithShape="1">
          <a:blip r:embed="rId2" cstate="print">
            <a:extLst>
              <a:ext uri="{28A0092B-C50C-407E-A947-70E740481C1C}">
                <a14:useLocalDpi xmlns:a14="http://schemas.microsoft.com/office/drawing/2010/main" val="0"/>
              </a:ext>
            </a:extLst>
          </a:blip>
          <a:srcRect l="13771" t="5709" r="10895" b="8063"/>
          <a:stretch/>
        </p:blipFill>
        <p:spPr>
          <a:xfrm>
            <a:off x="6403639" y="2852936"/>
            <a:ext cx="2500268" cy="37605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 name="תמונה 1"/>
          <p:cNvPicPr>
            <a:picLocks noChangeAspect="1"/>
          </p:cNvPicPr>
          <p:nvPr/>
        </p:nvPicPr>
        <p:blipFill rotWithShape="1">
          <a:blip r:embed="rId3">
            <a:extLst>
              <a:ext uri="{28A0092B-C50C-407E-A947-70E740481C1C}">
                <a14:useLocalDpi xmlns:a14="http://schemas.microsoft.com/office/drawing/2010/main" val="0"/>
              </a:ext>
            </a:extLst>
          </a:blip>
          <a:srcRect l="8770" t="8881" r="8489" b="11833"/>
          <a:stretch/>
        </p:blipFill>
        <p:spPr>
          <a:xfrm>
            <a:off x="323528" y="3423569"/>
            <a:ext cx="4670310" cy="29966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תמונה 3"/>
          <p:cNvPicPr>
            <a:picLocks noChangeAspect="1"/>
          </p:cNvPicPr>
          <p:nvPr/>
        </p:nvPicPr>
        <p:blipFill rotWithShape="1">
          <a:blip r:embed="rId4">
            <a:extLst>
              <a:ext uri="{28A0092B-C50C-407E-A947-70E740481C1C}">
                <a14:useLocalDpi xmlns:a14="http://schemas.microsoft.com/office/drawing/2010/main" val="0"/>
              </a:ext>
            </a:extLst>
          </a:blip>
          <a:srcRect l="11469" t="7201" r="10638" b="9504"/>
          <a:stretch/>
        </p:blipFill>
        <p:spPr>
          <a:xfrm rot="20928513">
            <a:off x="-22289" y="75377"/>
            <a:ext cx="4035428" cy="27679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3707904" y="120539"/>
            <a:ext cx="5196003" cy="3046988"/>
          </a:xfrm>
          <a:prstGeom prst="rect">
            <a:avLst/>
          </a:prstGeom>
          <a:noFill/>
        </p:spPr>
        <p:txBody>
          <a:bodyPr wrap="square" rtlCol="1">
            <a:spAutoFit/>
          </a:bodyPr>
          <a:lstStyle/>
          <a:p>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BN Begilophim" panose="02000000000000000000" pitchFamily="2" charset="-79"/>
                <a:cs typeface="BN Begilophim" panose="02000000000000000000" pitchFamily="2" charset="-79"/>
              </a:rPr>
              <a:t>"</a:t>
            </a:r>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דומה היית עלי כקפיץ דרוך, תמיד דרוך. עוד מעט ישתחרר המרץ העצור בך, המאופק, ואתה תפרוש ידיך לקראת העולם והעולם נפתח לפניך בכוחך אתה. </a:t>
            </a:r>
          </a:p>
          <a:p>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אהבנוך, עמרם, לא רק </a:t>
            </a:r>
            <a:r>
              <a:rPr lang="he-IL" sz="2400" b="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בגלל כישרונותיך</a:t>
            </a:r>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 שבורכת בהם, לא רק בגלל היותך נועז, אלא אולי בעיקר בגלל, שהיית תמיד אתה- אתה. "                         </a:t>
            </a:r>
          </a:p>
          <a:p>
            <a:r>
              <a:rPr lang="he-IL"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 </a:t>
            </a:r>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                                חיים רשף</a:t>
            </a:r>
            <a:endParaRPr lang="he-IL"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2523510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ndle-03-june"/>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419600"/>
            <a:ext cx="10858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Nizk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8600"/>
            <a:ext cx="2571750" cy="6324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en_horin_yohanan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00" cy="695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836676"/>
            <a:ext cx="4325117" cy="4752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122" name="Picture 2" descr="D:\אורנה\ארכיון\יזכור\יוחנן בן חורין\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76672"/>
            <a:ext cx="2892049" cy="33464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 name="תמונה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2204" y="123432"/>
            <a:ext cx="2382708" cy="30895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extBox 1"/>
          <p:cNvSpPr txBox="1"/>
          <p:nvPr/>
        </p:nvSpPr>
        <p:spPr>
          <a:xfrm>
            <a:off x="4499992" y="4108430"/>
            <a:ext cx="4536504" cy="2677656"/>
          </a:xfrm>
          <a:prstGeom prst="rect">
            <a:avLst/>
          </a:prstGeom>
          <a:noFill/>
        </p:spPr>
        <p:txBody>
          <a:bodyPr wrap="square" rtlCol="1">
            <a:spAutoFit/>
          </a:bodyPr>
          <a:lstStyle/>
          <a:p>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rPr>
              <a:t>"יוחנן </a:t>
            </a:r>
            <a:r>
              <a:rPr lang="he-IL"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rPr>
              <a:t>היה מקובל על חבריו תמיד, </a:t>
            </a:r>
            <a:endPar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endParaRPr>
          </a:p>
          <a:p>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rPr>
              <a:t>יוחנן </a:t>
            </a:r>
            <a:r>
              <a:rPr lang="he-IL"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rPr>
              <a:t>השמח והמשמח אחרים,</a:t>
            </a:r>
          </a:p>
          <a:p>
            <a:r>
              <a:rPr lang="he-IL"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rPr>
              <a:t>יוחנן אוהב מעשי הקונדס ובעל ההומור הטוב, שלא עבר מעולם בבדיחות הדעת את </a:t>
            </a:r>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rPr>
              <a:t>גבול המותר- כי לא יפגע לעולם בזולתו, בחבר."</a:t>
            </a:r>
          </a:p>
          <a:p>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rPr>
              <a:t>משה ישראל ז"ל </a:t>
            </a:r>
            <a:endParaRPr lang="he-IL"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2533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ndle-03-june"/>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419600"/>
            <a:ext cx="10858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Nizk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8600"/>
            <a:ext cx="2571750" cy="6324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oldberg_dani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00" cy="695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rotWithShape="1">
          <a:blip r:embed="rId2" cstate="print">
            <a:extLst>
              <a:ext uri="{28A0092B-C50C-407E-A947-70E740481C1C}">
                <a14:useLocalDpi xmlns:a14="http://schemas.microsoft.com/office/drawing/2010/main" val="0"/>
              </a:ext>
            </a:extLst>
          </a:blip>
          <a:srcRect l="12308" r="14743"/>
          <a:stretch/>
        </p:blipFill>
        <p:spPr>
          <a:xfrm>
            <a:off x="467544" y="404664"/>
            <a:ext cx="2999686" cy="27413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תמונה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548680"/>
            <a:ext cx="3970823" cy="28083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 name="תמונה 2"/>
          <p:cNvPicPr>
            <a:picLocks noChangeAspect="1"/>
          </p:cNvPicPr>
          <p:nvPr/>
        </p:nvPicPr>
        <p:blipFill rotWithShape="1">
          <a:blip r:embed="rId4">
            <a:extLst>
              <a:ext uri="{28A0092B-C50C-407E-A947-70E740481C1C}">
                <a14:useLocalDpi xmlns:a14="http://schemas.microsoft.com/office/drawing/2010/main" val="0"/>
              </a:ext>
            </a:extLst>
          </a:blip>
          <a:srcRect l="25082"/>
          <a:stretch/>
        </p:blipFill>
        <p:spPr>
          <a:xfrm>
            <a:off x="4283968" y="3111614"/>
            <a:ext cx="3870505" cy="363763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extBox 1"/>
          <p:cNvSpPr txBox="1"/>
          <p:nvPr/>
        </p:nvSpPr>
        <p:spPr>
          <a:xfrm>
            <a:off x="107504" y="3468492"/>
            <a:ext cx="3960440" cy="3170099"/>
          </a:xfrm>
          <a:prstGeom prst="rect">
            <a:avLst/>
          </a:prstGeom>
          <a:noFill/>
        </p:spPr>
        <p:txBody>
          <a:bodyPr wrap="square" rtlCol="1">
            <a:spAutoFit/>
          </a:bodyPr>
          <a:lstStyle/>
          <a:p>
            <a:r>
              <a:rPr lang="he-IL" sz="32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a:t>
            </a:r>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לעיתים היית על אותו אי-תיאום </a:t>
            </a:r>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כביכול, שבין </a:t>
            </a:r>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צעיר חסון, רחב כתפיים, שצעדו-צעדה לבין חיוך המבויש מעט, שהיה מזדהר לקראתך מעם עיניו כשפניו מופנות אליך בנכונות מתמדת להקשבה. תמיד מוכן להקשיב. " </a:t>
            </a:r>
          </a:p>
          <a:p>
            <a:r>
              <a:rPr lang="he-I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חיים רשף</a:t>
            </a:r>
            <a:endParaRPr lang="he-IL" sz="2400" dirty="0">
              <a:solidFill>
                <a:schemeClr val="bg1"/>
              </a:solidFill>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754845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מצגת יום הזיכרון 2012">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מצגת יום הזיכרון 2012</Template>
  <TotalTime>6041</TotalTime>
  <Words>442</Words>
  <Application>Microsoft Office PowerPoint</Application>
  <PresentationFormat>‫הצגה על המסך (4:3)</PresentationFormat>
  <Paragraphs>39</Paragraphs>
  <Slides>22</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22</vt:i4>
      </vt:variant>
    </vt:vector>
  </HeadingPairs>
  <TitlesOfParts>
    <vt:vector size="23" baseType="lpstr">
      <vt:lpstr>מצגת יום הזיכרון 2012</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amnon fishman</dc:creator>
  <cp:lastModifiedBy>USER</cp:lastModifiedBy>
  <cp:revision>62</cp:revision>
  <dcterms:created xsi:type="dcterms:W3CDTF">2012-04-15T13:41:57Z</dcterms:created>
  <dcterms:modified xsi:type="dcterms:W3CDTF">2020-04-13T19:10:22Z</dcterms:modified>
</cp:coreProperties>
</file>