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75" r:id="rId3"/>
    <p:sldId id="257" r:id="rId4"/>
    <p:sldId id="330" r:id="rId5"/>
    <p:sldId id="266" r:id="rId6"/>
    <p:sldId id="284" r:id="rId7"/>
    <p:sldId id="331" r:id="rId8"/>
    <p:sldId id="332" r:id="rId9"/>
    <p:sldId id="259" r:id="rId10"/>
    <p:sldId id="333" r:id="rId11"/>
    <p:sldId id="305" r:id="rId12"/>
    <p:sldId id="334" r:id="rId13"/>
    <p:sldId id="364" r:id="rId14"/>
    <p:sldId id="335" r:id="rId15"/>
    <p:sldId id="315" r:id="rId16"/>
    <p:sldId id="336" r:id="rId17"/>
    <p:sldId id="264" r:id="rId18"/>
    <p:sldId id="337" r:id="rId19"/>
    <p:sldId id="261" r:id="rId20"/>
    <p:sldId id="278" r:id="rId21"/>
    <p:sldId id="268" r:id="rId22"/>
    <p:sldId id="338" r:id="rId23"/>
    <p:sldId id="269" r:id="rId24"/>
    <p:sldId id="339" r:id="rId25"/>
    <p:sldId id="298" r:id="rId26"/>
    <p:sldId id="365" r:id="rId27"/>
    <p:sldId id="366" r:id="rId28"/>
    <p:sldId id="341" r:id="rId29"/>
    <p:sldId id="342" r:id="rId30"/>
    <p:sldId id="343" r:id="rId31"/>
    <p:sldId id="367" r:id="rId32"/>
    <p:sldId id="344" r:id="rId33"/>
    <p:sldId id="258" r:id="rId34"/>
    <p:sldId id="346" r:id="rId35"/>
    <p:sldId id="347" r:id="rId36"/>
    <p:sldId id="348" r:id="rId37"/>
    <p:sldId id="349" r:id="rId38"/>
    <p:sldId id="273" r:id="rId39"/>
    <p:sldId id="350" r:id="rId40"/>
    <p:sldId id="306" r:id="rId41"/>
    <p:sldId id="351" r:id="rId42"/>
    <p:sldId id="318" r:id="rId43"/>
    <p:sldId id="325" r:id="rId44"/>
    <p:sldId id="352" r:id="rId45"/>
    <p:sldId id="353" r:id="rId46"/>
    <p:sldId id="354" r:id="rId47"/>
    <p:sldId id="355" r:id="rId48"/>
    <p:sldId id="356" r:id="rId49"/>
    <p:sldId id="265" r:id="rId50"/>
    <p:sldId id="357" r:id="rId51"/>
    <p:sldId id="260" r:id="rId52"/>
    <p:sldId id="358" r:id="rId53"/>
    <p:sldId id="267" r:id="rId54"/>
    <p:sldId id="359" r:id="rId55"/>
    <p:sldId id="307" r:id="rId56"/>
    <p:sldId id="360" r:id="rId57"/>
    <p:sldId id="309" r:id="rId58"/>
    <p:sldId id="361" r:id="rId59"/>
    <p:sldId id="362" r:id="rId60"/>
    <p:sldId id="327" r:id="rId61"/>
    <p:sldId id="363" r:id="rId62"/>
    <p:sldId id="329" r:id="rId6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79" autoAdjust="0"/>
    <p:restoredTop sz="94707" autoAdjust="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6BCDCB-A9E3-4F9A-9082-583D0A758CB7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DAEF40-0FAE-47C6-A8E0-3217ED424CE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7373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D8B8C8-F681-4284-9170-A77CBBB8AC76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CF8878-D4A3-4679-8282-EB2ECC38B14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400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F8878-D4A3-4679-8282-EB2ECC38B14A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F8878-D4A3-4679-8282-EB2ECC38B14A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F8878-D4A3-4679-8282-EB2ECC38B14A}" type="slidenum">
              <a:rPr lang="he-IL" smtClean="0"/>
              <a:pPr/>
              <a:t>40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F8878-D4A3-4679-8282-EB2ECC38B14A}" type="slidenum">
              <a:rPr lang="he-IL" smtClean="0"/>
              <a:pPr/>
              <a:t>62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2570-3028-49DC-8B91-31BFA9DA5ED9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5D90-5D75-4B6D-A1F3-A9D27FBE4277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0C1F-F7BB-44DD-8FA4-E5372FC97574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C76E-DDB5-43D9-8486-E3622213DD96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D7-AB3E-4D80-BDE8-3D8945836995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EE68-9ADD-4AC4-9DF6-734800797FE0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402-2959-4296-BE0B-8747778B673D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3662-6332-478C-99E3-416C780010C4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DEF8-CC83-4338-96A1-194B4D9505A9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6EE6-B35E-4F30-9A12-50E49F46738C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A2AE-85C4-4346-80B4-C8BB6F22AECF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7520-7754-4694-A20F-B65F71EAB243}" type="datetime8">
              <a:rPr lang="he-IL" smtClean="0"/>
              <a:t>15 אפריל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7A5D-08A3-4A56-A703-50E399A7E2F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hironet.mako.co.il/artist?prfid=396&amp;lang=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shironet.mako.co.il/artist?prfid=275&amp;lang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shironet.mako.co.il/artist?prfid=1156&amp;lang=1" TargetMode="External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ironet.mako.co.il/artist?type=chords&amp;lang=1&amp;prfid=806&amp;wrkid=3879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://shironet.mako.co.il/artist?prfid=806&amp;lang=1" TargetMode="Externa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shironet.mako.co.il/artist?prfid=807&amp;lang=1" TargetMode="External"/><Relationship Id="rId4" Type="http://schemas.openxmlformats.org/officeDocument/2006/relationships/hyperlink" Target="http://shironet.mako.co.il/artist?prfid=396&amp;lang=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hironet.mako.co.il/artist?prfid=843&amp;lang=1" TargetMode="External"/><Relationship Id="rId2" Type="http://schemas.openxmlformats.org/officeDocument/2006/relationships/hyperlink" Target="http://shironet.mako.co.il/artist?prfid=1001&amp;lang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hironet.mako.co.il/artist?prfid=165&amp;lang=1" TargetMode="External"/><Relationship Id="rId2" Type="http://schemas.openxmlformats.org/officeDocument/2006/relationships/hyperlink" Target="http://shironet.mako.co.il/artist?prfid=478&amp;lang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hironet.mako.co.il/artist?prfid=688&amp;lang=1" TargetMode="External"/><Relationship Id="rId2" Type="http://schemas.openxmlformats.org/officeDocument/2006/relationships/hyperlink" Target="http://shironet.mako.co.il/artist?prfid=554&amp;lang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shironet.mako.co.il/artist?prfid=738&amp;lang=1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hironet.mako.co.il/artist?prfid=485&amp;lang=1" TargetMode="External"/><Relationship Id="rId2" Type="http://schemas.openxmlformats.org/officeDocument/2006/relationships/hyperlink" Target="http://shironet.mako.co.il/artist?prfid=543&amp;lang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shironet.mako.co.il/artist?prfid=680&amp;lang=1" TargetMode="External"/><Relationship Id="rId2" Type="http://schemas.openxmlformats.org/officeDocument/2006/relationships/hyperlink" Target="http://shironet.mako.co.il/artist?prfid=499&amp;lang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hironet.mako.co.il/artist?prfid=7840&amp;lang=1" TargetMode="External"/><Relationship Id="rId2" Type="http://schemas.openxmlformats.org/officeDocument/2006/relationships/hyperlink" Target="http://shironet.mako.co.il/artist?prfid=655&amp;lang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hironet.mako.co.il/artist?type=chords&amp;lang=1&amp;prfid=1251&amp;wrkid=3798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9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hironet.mako.co.il/artist?prfid=1035&amp;lang=1" TargetMode="External"/><Relationship Id="rId2" Type="http://schemas.openxmlformats.org/officeDocument/2006/relationships/hyperlink" Target="http://shironet.mako.co.il/artist?prfid=396&amp;lang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.jpeg"/><Relationship Id="rId4" Type="http://schemas.openxmlformats.org/officeDocument/2006/relationships/image" Target="../media/image8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shironet.mako.co.il/artist?prfid=738&amp;lang=1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ron.net/artist?prfid=994&amp;lang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shiron.net/artist?prfid=571&amp;lang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hironet.mako.co.il/artist?prfid=806&amp;lang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8680"/>
            <a:ext cx="3960440" cy="143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מלבן 5"/>
          <p:cNvSpPr/>
          <p:nvPr/>
        </p:nvSpPr>
        <p:spPr>
          <a:xfrm>
            <a:off x="1622818" y="2577678"/>
            <a:ext cx="5685486" cy="923330"/>
          </a:xfrm>
          <a:prstGeom prst="rect">
            <a:avLst/>
          </a:prstGeom>
          <a:solidFill>
            <a:srgbClr val="3366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לא נפסיק לשיר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2" name="Picture 4" descr="http://meny.co.il/site/images/catalog/main1/thumbnail/karaok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77072"/>
            <a:ext cx="2500041" cy="2291706"/>
          </a:xfrm>
          <a:prstGeom prst="rect">
            <a:avLst/>
          </a:prstGeom>
          <a:noFill/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lett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43808" y="3602542"/>
            <a:ext cx="2996952" cy="2361836"/>
          </a:xfrm>
          <a:prstGeom prst="rect">
            <a:avLst/>
          </a:prstGeom>
          <a:noFill/>
        </p:spPr>
      </p:pic>
      <p:sp>
        <p:nvSpPr>
          <p:cNvPr id="2" name="מלבן 1"/>
          <p:cNvSpPr/>
          <p:nvPr/>
        </p:nvSpPr>
        <p:spPr>
          <a:xfrm>
            <a:off x="2451925" y="1916832"/>
            <a:ext cx="396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הצבע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355976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600" b="1" dirty="0" smtClean="0">
                <a:solidFill>
                  <a:srgbClr val="002060"/>
                </a:solidFill>
              </a:rPr>
              <a:t>בת שישים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מלבן 5"/>
          <p:cNvSpPr/>
          <p:nvPr/>
        </p:nvSpPr>
        <p:spPr>
          <a:xfrm>
            <a:off x="6660232" y="908720"/>
            <a:ext cx="2267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מילים: דידי מנוסי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לחן: קובי אושרת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4355976" y="1628800"/>
            <a:ext cx="4572000" cy="53091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e-IL" b="1" dirty="0" smtClean="0"/>
              <a:t>את ראשו של הגלבוע </a:t>
            </a:r>
            <a:br>
              <a:rPr lang="he-IL" b="1" dirty="0" smtClean="0"/>
            </a:br>
            <a:r>
              <a:rPr lang="he-IL" b="1" dirty="0" smtClean="0"/>
              <a:t>מישהו צבע אדום, </a:t>
            </a:r>
            <a:br>
              <a:rPr lang="he-IL" b="1" dirty="0" smtClean="0"/>
            </a:br>
            <a:r>
              <a:rPr lang="he-IL" b="1" dirty="0" smtClean="0"/>
              <a:t>מן הלול מודיע גבר </a:t>
            </a:r>
            <a:br>
              <a:rPr lang="he-IL" b="1" dirty="0" smtClean="0"/>
            </a:br>
            <a:r>
              <a:rPr lang="he-IL" b="1" dirty="0" smtClean="0"/>
              <a:t>כי האיר היום.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בת שישים פוקחת עין </a:t>
            </a:r>
            <a:br>
              <a:rPr lang="he-IL" b="1" dirty="0" smtClean="0"/>
            </a:br>
            <a:r>
              <a:rPr lang="he-IL" b="1" dirty="0" smtClean="0"/>
              <a:t>ונועלת נעלה. </a:t>
            </a:r>
            <a:br>
              <a:rPr lang="he-IL" b="1" dirty="0" smtClean="0"/>
            </a:br>
            <a:r>
              <a:rPr lang="he-IL" b="1" dirty="0" smtClean="0"/>
              <a:t>יום גדול ממתין בפתח, </a:t>
            </a:r>
            <a:br>
              <a:rPr lang="he-IL" b="1" dirty="0" smtClean="0"/>
            </a:br>
            <a:r>
              <a:rPr lang="he-IL" b="1" dirty="0" smtClean="0"/>
              <a:t>זה היום שלה.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יום גדול עומד בפתח, </a:t>
            </a:r>
            <a:br>
              <a:rPr lang="he-IL" b="1" dirty="0" smtClean="0"/>
            </a:br>
            <a:r>
              <a:rPr lang="he-IL" b="1" dirty="0" smtClean="0"/>
              <a:t>יום צעיר וחדשני. </a:t>
            </a:r>
            <a:br>
              <a:rPr lang="he-IL" b="1" dirty="0" smtClean="0"/>
            </a:br>
            <a:r>
              <a:rPr lang="he-IL" b="1" dirty="0" smtClean="0"/>
              <a:t>מגהץ הוא את קמטיה </a:t>
            </a:r>
            <a:br>
              <a:rPr lang="he-IL" b="1" dirty="0" smtClean="0"/>
            </a:br>
            <a:r>
              <a:rPr lang="he-IL" b="1" dirty="0" smtClean="0"/>
              <a:t>ומוחק שנים.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כי אמיתית היא ולא סמל, </a:t>
            </a:r>
            <a:br>
              <a:rPr lang="he-IL" b="1" dirty="0" smtClean="0"/>
            </a:br>
            <a:r>
              <a:rPr lang="he-IL" b="1" dirty="0" smtClean="0"/>
              <a:t>ולא דגל ולא אות. </a:t>
            </a:r>
            <a:br>
              <a:rPr lang="he-IL" b="1" dirty="0" smtClean="0"/>
            </a:br>
            <a:r>
              <a:rPr lang="he-IL" b="1" dirty="0" smtClean="0"/>
              <a:t>העבר מאחוריה - </a:t>
            </a:r>
            <a:br>
              <a:rPr lang="he-IL" b="1" dirty="0" smtClean="0"/>
            </a:br>
            <a:r>
              <a:rPr lang="he-IL" b="1" dirty="0" smtClean="0"/>
              <a:t>היא צופה אל הבאות.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endParaRPr lang="he-I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32656"/>
            <a:ext cx="2808312" cy="50321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b="1" dirty="0" smtClean="0"/>
              <a:t>היא גם סבתא וגם </a:t>
            </a:r>
            <a:r>
              <a:rPr lang="he-IL" b="1" dirty="0" err="1" smtClean="0"/>
              <a:t>אמא</a:t>
            </a:r>
            <a:r>
              <a:rPr lang="he-IL" b="1" dirty="0" smtClean="0"/>
              <a:t>, </a:t>
            </a:r>
            <a:br>
              <a:rPr lang="he-IL" b="1" dirty="0" smtClean="0"/>
            </a:br>
            <a:r>
              <a:rPr lang="he-IL" b="1" dirty="0" smtClean="0"/>
              <a:t>גם נכדה וגם נינה. </a:t>
            </a:r>
            <a:br>
              <a:rPr lang="he-IL" b="1" dirty="0" smtClean="0"/>
            </a:br>
            <a:r>
              <a:rPr lang="he-IL" b="1" dirty="0" smtClean="0"/>
              <a:t>בקיצור, היא מתחדשת </a:t>
            </a:r>
            <a:br>
              <a:rPr lang="he-IL" b="1" dirty="0" smtClean="0"/>
            </a:br>
            <a:r>
              <a:rPr lang="he-IL" b="1" dirty="0" smtClean="0"/>
              <a:t>כמו עונות שנה.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אשת קיץ, אשת חורף, </a:t>
            </a:r>
            <a:br>
              <a:rPr lang="he-IL" b="1" dirty="0" smtClean="0"/>
            </a:br>
            <a:r>
              <a:rPr lang="he-IL" b="1" dirty="0" smtClean="0"/>
              <a:t>אשת חיק ואשת ריב, </a:t>
            </a:r>
            <a:br>
              <a:rPr lang="he-IL" b="1" dirty="0" smtClean="0"/>
            </a:br>
            <a:r>
              <a:rPr lang="he-IL" b="1" dirty="0" smtClean="0"/>
              <a:t>אך בלב עמוק מתחת, </a:t>
            </a:r>
            <a:br>
              <a:rPr lang="he-IL" b="1" dirty="0" smtClean="0"/>
            </a:br>
            <a:r>
              <a:rPr lang="he-IL" b="1" dirty="0" smtClean="0"/>
              <a:t>שם תמיד אביב.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שם ידה המיובלת </a:t>
            </a:r>
            <a:br>
              <a:rPr lang="he-IL" b="1" dirty="0" smtClean="0"/>
            </a:br>
            <a:r>
              <a:rPr lang="he-IL" b="1" dirty="0" smtClean="0"/>
              <a:t>וקשה כגזע עץ, </a:t>
            </a:r>
            <a:br>
              <a:rPr lang="he-IL" b="1" dirty="0" smtClean="0"/>
            </a:br>
            <a:r>
              <a:rPr lang="he-IL" b="1" dirty="0" smtClean="0"/>
              <a:t>עדינה ומלטפת </a:t>
            </a:r>
            <a:br>
              <a:rPr lang="he-IL" b="1" dirty="0" smtClean="0"/>
            </a:br>
            <a:r>
              <a:rPr lang="he-IL" b="1" dirty="0" smtClean="0"/>
              <a:t>ברכות אין קץ.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       כי אמיתית היא... </a:t>
            </a:r>
          </a:p>
          <a:p>
            <a:pPr>
              <a:spcAft>
                <a:spcPts val="600"/>
              </a:spcAft>
            </a:pP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268760"/>
            <a:ext cx="2520280" cy="47551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b="1" dirty="0" smtClean="0"/>
              <a:t>את ראשו של הגלבוע </a:t>
            </a:r>
            <a:br>
              <a:rPr lang="he-IL" b="1" dirty="0" smtClean="0"/>
            </a:br>
            <a:r>
              <a:rPr lang="he-IL" b="1" dirty="0" smtClean="0"/>
              <a:t>מישהו צבע אדום, </a:t>
            </a:r>
            <a:br>
              <a:rPr lang="he-IL" b="1" dirty="0" smtClean="0"/>
            </a:br>
            <a:r>
              <a:rPr lang="he-IL" b="1" dirty="0" smtClean="0"/>
              <a:t>מן הלול מודיע גבר </a:t>
            </a:r>
            <a:br>
              <a:rPr lang="he-IL" b="1" dirty="0" smtClean="0"/>
            </a:br>
            <a:r>
              <a:rPr lang="he-IL" b="1" dirty="0" smtClean="0"/>
              <a:t>כי האיר היום.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בת שישים פוקחת עין </a:t>
            </a:r>
            <a:br>
              <a:rPr lang="he-IL" b="1" dirty="0" smtClean="0"/>
            </a:br>
            <a:r>
              <a:rPr lang="he-IL" b="1" dirty="0" smtClean="0"/>
              <a:t>ונועלת נעלה. </a:t>
            </a:r>
            <a:br>
              <a:rPr lang="he-IL" b="1" dirty="0" smtClean="0"/>
            </a:br>
            <a:r>
              <a:rPr lang="he-IL" b="1" dirty="0" smtClean="0"/>
              <a:t>יום גדול ממתין בפתח, </a:t>
            </a:r>
            <a:br>
              <a:rPr lang="he-IL" b="1" dirty="0" smtClean="0"/>
            </a:br>
            <a:r>
              <a:rPr lang="he-IL" b="1" dirty="0" smtClean="0"/>
              <a:t>זה היום שלה.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בת שישים על פי הלוח, </a:t>
            </a:r>
            <a:br>
              <a:rPr lang="he-IL" b="1" dirty="0" smtClean="0"/>
            </a:br>
            <a:r>
              <a:rPr lang="he-IL" b="1" dirty="0" smtClean="0"/>
              <a:t>אך בשאר המובנים - </a:t>
            </a:r>
            <a:br>
              <a:rPr lang="he-IL" b="1" dirty="0" smtClean="0"/>
            </a:br>
            <a:r>
              <a:rPr lang="he-IL" b="1" dirty="0" smtClean="0"/>
              <a:t>היא בת שש עשרה בקושי, </a:t>
            </a:r>
            <a:br>
              <a:rPr lang="he-IL" b="1" dirty="0" smtClean="0"/>
            </a:br>
            <a:r>
              <a:rPr lang="he-IL" b="1" dirty="0" smtClean="0"/>
              <a:t>או בת שש שנים.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      כי אמיתית היא... </a:t>
            </a:r>
          </a:p>
          <a:p>
            <a:endParaRPr lang="he-IL" b="1" dirty="0"/>
          </a:p>
        </p:txBody>
      </p:sp>
      <p:sp>
        <p:nvSpPr>
          <p:cNvPr id="65538" name="AutoShape 2" descr="data:image/jpeg;base64,/9j/4AAQSkZJRgABAQAAAQABAAD/2wCEAAkGBhQSEBUUEhQWFRUVGBcWFxcXFxcXHBYaFRgVFRgXFRgYHCYfFxokGRcUHy8gIycpLSwsFx4xNTAqNSYrLCkBCQoKDgwOGg8PGiokHSQsLCksKSwsLCkpKSkpLCwsLCwsKSkpKSwpKSwpKSkpKSwsKSwsLCksLCwsLCwsKSwsLP/AABEIAMYA4AMBIgACEQEDEQH/xAAcAAABBQEBAQAAAAAAAAAAAAAGAAEDBAUCBwj/xABFEAACAQIEBAMFBgMFBAsAAAABAhEAAwQSITEFBkFRImFxE4GRofAjMkKxwdEHFFIkM3KS4RViY7IWNUNTc4Kjs8LD8f/EABoBAAIDAQEAAAAAAAAAAAAAAAIDAAEEBQb/xAAoEQACAgIBBAICAQUAAAAAAAAAAQIRAyESBBMxQSJRMmEUBTNxgeH/2gAMAwEAAhEDEQA/AK2SmIqQmonNeyZ5VHDmoy1dEVyRQhkZNRuakY1A5oGMRG5qImu2NRxSpMZAktrWrw3CZmFUsJhWbYUUcB4cwYSPrSuV1WZKLOt0uO2HnDuWLK2lBQEkCT60Pcw8mjUrt00o8sjwj0H5VzibOZYNcRxklyi9nQU90/B4JxTlx1JgTQ7c4S+aIIr2ri+AAY0PYrAjtWzDmbjYjLiVnn9vleRqx+FcPyc3Rj8KNBaiugkimdxsS8aPP7/KVxddCPSK2eF4cAREUTnDyIrMxOBymaGcm0XGKEtgCnaKzsRjGGx91R2uN2t2070EZBNpOmXr4gVTLqTqJp8RzFYIgEk+hrOs4hS+mgq2/oqLT0adrDrmlRWqMAWEwK6wNoZdx761rKwsSKZFgyQGcycuq9sv91x89Otefsn18v0r3i7gA6wVkHevL+aOT7lhy6oxtHXMNcs669qOcb2gYugVimipSlc5aVxGWevtXBFSxTFa9VZ5xRK7VGateyPao3wzdjSnkX2PWNlUiprXCy3lXeHt+LWiHDWBArn9R1LjqJrwdOpbZgPy+Y0NVH4QynUTRslqub1kRqKyfyZNUa1givBkcJiNoNEfDBDCsX2AB0q9g7pBrm5W5G7HSPRcK8oPSpayeB43MMp33H61qE0MZJR2SXkHOYF8VC2JtnvRVzKfEPT8v9IoYvKTUwQdF5JaMi9hSTvXKYSOprS9hUi4WtigjK5FDLArK4zdYLpBon/k/KocVwFbgg0bhoG2eWYrGTv8vnUvC+XWxLaAqO/150a4zk6wgnr51DhuIDDbgFfLesrXF7FyXy5z8A3iOTL1t4QZvOuhyviRqU+FGFnnrDsYyvm9N/StzCcSt3EzCR5EQRFMUYS9gx4KVxdgdwjD3M4S4CvcmjFeEW1gqSe81jYvi6tcC6R3FEGGCZAV39Z86iSjpGvyaGFsKRt8q5ucJDKQwkHSPKusNiD2J9K0baE9x9TTYyFyR4rzr/DdrE3rHitzJTqnU5e48qAWtV9R47ClkKxM/OvFuZOUYZiqwQTp8TTFQt2gjAq5g8HNaa8IFW8BgoatPVdalHQrp+k3shs8M8q6uYAdqMrHCVC67xVLH8LjauP35PydLtx9AFjMCAZqXDXY0rUxmDqC1YA6UxXJi2kh0b1p2ipCtN7GmqIFlb2YqW2KlXD1MmHqcUSybAYs23DDof3/AErU43xzKgZT2+ZisxMPXWK4abiZR3EH30qWKL2x0Zskxt83CD5VUOEmtWzgD32qf/Z5FGpQWkwJKT8mGuDqUYStYYauhYpyYlmamErp8KY0Faa2KlXD1LIebcx27qatGX12oQOJh/Gpdfr417niuDW7g8ahh51j8V4Tg7Sy1tNOmlZ5wt3YGaEssVBARyvyKmIPtc7Wx+FRHxM6xRdg+WXRtTMaT3/1qLB8Yt2xmVCEHQfHYVpYPnTDMfE5U9JU/pQxcPF7ByYMWGlJ1Ia/yjZcyVg+Wlc3OWltiVciOhNb2GxVu6Jttm+I+IOtCnHVvi5+Ir03j5U2VVdD4Pl4Zt4FsyxA9R+tW7DhdDrQrhcVHcGrlrEs7xPxNLWT0NlAKik1Rx3Bkugh0B3ExqOmlTYC/pLb9u1aAGlN5CXEEgKtcPtjNVNrTDerOCuQ1JypyiPxumFQrm4kiKaxclRXdLpOIXgF+J4SDWb/AC9EvErfirOOHp2JaAm9mctiakGGq+uHqVcPThRQTD1MmFq+liurnhUnt9Co2kiJWVrdkTFWnuKiy7BVHeAPiaxeIccWwoH3rjGEWdWb9vOqGF4c7faYpvaOdQknJb3gDv61xMuaU3b8HRhjr4xNS/zhh1P2a3Lx/wCEhYfHapsPzMrCTYvp/it/pM1S4ZjptzPUiBAAg9Iq4ccAQCwk7AnePrtUhkRc8Mlqy5h+IWrwm2waO248iOlWbQmsDGcKS4c6k2ro2uJofRhsw8qk4Pxli5s3gEvJ06XF/qTuO46V08UrWjBkVOmEAtVKLdOpkTVHHcw4ezo91Qf6RqfgNaY5CZSUdt0XclAXPGGy3FYaz0ntrW2nP1hjCq51gHw69BpM1oX+GW8TD3E0jQE9/Shb5qkF0+aE3cHZ5je4llGVBqdD9e+qmHwXtLoCnKYk7xI9POvXbHBMOqgext+9QfmdauWMDbQQiKo8lApHa3YHVdJ/JnykwU4QLodHzhwJDQI3jfvsKK1cMNq79kvYVEyZTp6j9qfCNKh2DpVjjxTMDmJXbQWjlH4gB+mtZHD3zdfoUcL4vr41lY7gaBzcGk6so2P1NKnB3aC4OL8jcOTXb863Fqlh7oiANKt23pkdIGXkwccutQWrdXLlqaS2afQKdFrA4mDrVjGcQFsTv008zH61RVKbF4QukTBGoPpSJY15GxkWb7ZtaiFqp7KaCanyily6mEdIvtSZTFqpBaqbLXQStClasS1RELdUeM3IUDuZ+FauWhXn3F+zssRuVCjpq5IoJ7VFxdOwe4ExvXruIYaTktz0Ubkda0ceBci3GbxAsIlQu/jO2valw7Di3ZRAIhR8xJpNjLaPlLqGaDlLDsAIHn51ypwuWjpY8ixq2WssLCwOggaDoIArFtcNvDEK7t7QT96Ygeanb3VoYziK2suaSWMKigszHyArlOLqpC37V7Dlvum6sKfImJHzo10vPZX8xY7j9l69xFbSl7jKijcsYAn/AFqO57LG2w1i6pe2fBcQg5W3ynrB7GsXmzglzEoq22UFGzQxIB0jcdqscmcIfDW3FzLmZgfC2bQCBJrZjqKu9mPJ8tVou4vjNy/gWe02RrRb2yZsplRqJ6aiR3BivNMVxlZ1JFeicVC2MUl1h9higbGJHSWBCv5GDv5V5hxvllrLujTmRmXb72UkT7wJ99XlS8nNy4VJ29lrB48o6sraZgf3r1zhvGiQMwkR3rw61igqhGE6wd9pAJr0rli8GK282gAj5UuLaejf0GKMU7R6Dg+L2n0nKw/C1X42IIj62obucuycykHyOlaPB7GSQZBO4JJ+E1pTfs6OSGOuWOX+jVmoriSw09ahOGuSSriOgIP6ftSQXvxFAPef2ohKpbTRYt2AKjxyEpp6+4Vm4/mmzYfI5luuUbT31rD5k5lLJFmcrDU7SPKkzyRXswZ+sx47bdsJ0VSBrHlUtlwDXnvC+ZXtoQADPRpOXfUUVcGxBZZe4ZPSAB+VKjltisfVLItJl8JThKmCU4St1jSErFTKdKrcTveztM8TlE/XavPl5gxeOnK4w1naV1c9Pvb/AAiuZ1fO/OjXhqv2HfFOZcPhhFy4A3RF8Tn0Ua0O47mLF31JsWxYtj8dyC7DyXZfmayriYfBW2ulS7dWbxMx99V+H86ric6FChCmNZ0921ZIR3pDZUtSYeco4k3MIjscxO5PUgkfpW1FDv8AD1f7Bb8y3/MaJIrt+DB5Gigv+IYJazb/AK7iT6D/APRRtQdzun9pwf8AjPyKRVFS0iK5v9d6GeJ8svdvl1dQrkEzOZYAGgA8XlqKu8zcZbDi3kVSXLTmzQAoXbKRrLfKn4BxVsQjMUCZSF0YtOmY7gR0+NZHjaXI0SqXxZpclWxcxt640n2X2ST+GBBI8zBov4zw1b9l7biQRPoR1HmKFuRTGJxKz/2jH4z+1G/1+9avBnirR5pwq87Z7LsUuWWglIErJAiQRE+W0Vo+3dZzLIEnOCigqBJLLIhhrMCDE6TFc8YwvsuII34bysh1/Go8PvIy/Opf5lQ4TMM52XWdtJ7T571mzVF39mrp5Nx4tXQ3FUXEYR7YILXLee2NJYgB1yqddh2603D8L/tDhtswDdTwMTv4RpJjqpXerWFwdsFSLaDKwdYUCGGYZtBqdTvO9YfBOKNgsRjbCgEAi6gafukjbzy3bf8AlpkdwfITlSU04gxxvgXsbmRtG91T4fgl5ALlu6ysNgQIPkZFXn4k2JxBN0feIloA0HQb9BWpinthhLFU2RY1PeYrBK1L4nCydRnjndS19FjlXmu6zG3eVVyCWctlHaI7mKIsJx1bzZUBkjRjsT+dB+NwxZfskYFhBIDQw6Tp5mpuFcNuZQbkgLr1Hz3p/emqscurz8la0FeJ4zcs/wB5aaNgVIM+lZvGeb3W34LeSdM1xgAPcJJob43zbcnJMZTAkk+/XfStPlfDfzV03sUgYG3ktqw77vHcj30zuObqJ2V1CypxhDf36MbjXBrly2GWGuMZnMBI9K54NZd7WR5lZUjsaPrPALYuEwYAVVEnQL79Sa08Nwy0hJVACdz1oOzJ+Tjy/p027bPNuD8BvW1JZCTMzv8AE0Y8KdMgDrDDrMTRHGlUr3C1Oo8J+VN7VeDfhw9pVZNlpBK7illrUMMzmBP7Nc/wmvMuXb0YZde9eqcWtzZcdwfyNeOcMf8As2WCZJUKNyewms/UK4j+n/uI1bGW/bZGJcAwT39DXXDuXbWHVygJJU6kzA7V3hLvs7Sm5C5RrGw9PP0q6l4XbJZSYZTB+PSsMXTo2Zo3cqCP+G3/AFeh7s59PEaKIoQ/hpiQOHoNznuT069dIoqGI8vn/pXTclZzop0TUJ88KA+Ec/huET6lD+hoqW4KGv4g2icIGH4Lin/MGT8ytRUDP8TMxnDrdz+8to8aDMoMd4O426Vzg+HpaXLbUKskwJ3MSSTOugq1ezMZQpBE+It11UjLuCD3G/WquFxwYLmlHYao0ypEypkDUQfcJ1GtY260bFBtckLll8nEr6/15HHvCz/zE+6jwGgC3dKcRtanLctER0zJn93RKPpnXvr8da1+kY4atfsEf4h2CLS3V+9adHB7a5D/APGs1OFILi3bZgTnj705gSCp3EgjQyKJub7GbC3BE+B/iAHHzWh/g13Nh7Lbwij3p4YPwFJy41NK/Q3Hlljm+L8ooXOc7Nu61srcYo2QlVUiZCmBmBMMY211im49w+eJ2o0N60bc/wC8pe3r5f3fypsHyVZW+t0XLhyv7TIwQhiGz/eABAza7GtHmQZbuDuf03mE+vsn/wDrPxpqUXpfQrI3W/s7w/Jbgy8AeRopwvBLKQRbUkCJIk/P0q+RSoI4ox8AdtObm/IqixOFVxDCR8KkpUwZSAjmzgFgRlU5jvOoj31c4QAYyg6Ae7rWxx7CW2tlnkEbEdfKKyuX76ZShOVi0g667aT0MzSONTN2GljdI3bbwJY61aQyKhNoADTtU4OlaHVC5VVo6qpxDHi0skT2/wBaszWPzFhWZMyiY3/eqekJ0a8UjTxUbGjFDXUlSPKvGOE4WRcGoNu60EbiCR18ga9pU15AbRXEY1EORhdMGJgktrHXel5FcWHjdTRJjeG+2gFmUDWAAfjNXsBhvYWiMxYCTqIjTUb1RXiNy2VN0WykgOU9oSoM+IzpE+VXBird5WCOGEFTG4zA9CAdjXPSjdnSmpqFeUXf4dY9LfDc9x1VRcaSxAgmIEn1rXu85WYm0t3Ef+CjMPe8Zdp6mgfg/JxDIL1xblm2SVQZhJIAkgiBMCTvoBRoLhgDaNANgPQDQD0rTKUU7RghGTVDYf8AiJhpy3Bdsn/iIfzE/lW3i8mLwzojqyuNHUhgrAhlOk9VGnrQ9xLGqtom6ouKIEMAQMxCgktoo1knpFUbnLrWn9rgHNq4N7ZMo/kM3/K2nmKuGSL14JPFNK/KNTh1h1sqtwZXSUI7ZTAIPUREHtSxNvMoExBBU7gMu2hieoIEGCYIrvgvMS4ubVxfZYm3MoZEx94LOo7lTqNxIqle4Zc9orl82UjQjIRGhgCV77RvSuo5RelY3puLX5UV+KA2zYvMczW70eFCoyvllTLMfwTM/i2616BhW8A8tPhp+QoI43h8+GuKNwuYeqEP+QNEHK3ExdsIZklQfeBlb5qD761Q/FGVupsucfScPcA3KtHvRh+tBPKt2cKoBBKl1jaDOYA+RmZ7Gjnirxb94oB4BbI9sqFVVL76HNGUhgNQdAIBG408qk38WXGNzQ3LzYtr32vtMuvtA4IUGNk6TOgy1pc5L9haaD4bwPxt3R+grR4bdL20ciMyzEk6EmNxOogxodaq82gGzaWNXvoB5QH1HuMe+hxO2Bkx9uLQaE6n1rnNTMdT6mmmmlnWakDXJpiasszOM8PuXfukQPwnTU9aH8bfGDAe6p1kKBHi769AO9F2JxQRSxBIHYUAc88QXFIoSVZC2p6ho7eYpGVJbDWWcYtRNbBfxDskAvbYQY0dSB6zFXrnPFnLKLcPUSMoYdSpkz7q8bwWAus3ZM0EnTQEZo123r1m7w93KLCiyqArBObMQwgAaKAMvwoFOT0ge3mlC7/6ScH5huviFW40h+kCF6jLG0EAazM0UzQ5b4Nb9sjr4Sh1y/jgyAex8/Ot7NTopryCsU8epEprlq6Y1GTTCxwa8t4kmTiuLX+oBx7wjfqa9QJrzvnGxl4rabpeslfUoXXX3FKp+CpemDGI5yRLpVUYhWKs+YLtoxUaloIO8TBohTAA3PaBmVioXMMpzL95ZDg6idD0ms4cq2fam6VaScxXN4Cd5yxME6kTFS43muxZcq7nONSFRmidRJGk+U9RWThy8D8eScLtm+DArIuW774khHdLbKpJBMCNDHTNMaCN644nzClqyLglg4UoNi2dZUEdNNT2imw17HhBdazZZSA3s8xW5B1BChs0xBAIJP8ATQvDz8jIdT226VmvxUM1pxbksVygCGJBgNlBIDPkzEToTVvh2RbNsWjNvKMhmZU6g66nfsO0aVj2OIDFWCbQMgp7S2WAJXMCyB9gHUMA2mxBjWrPHrlwYe57ENnyjKFAzDVZCqpiQpYeGYjSYoeHGVMN5U8Sok5i4cXAv2ZXEWfECBq6rrHm67r3GZe1T3eZUu4W3iFWSzezuhT914BG5+6QCVPWQKF+Q7N72pcs4tqDIYvDMfugZvxD709PfWli8KuGxeUgfy2MgEaj2bqwJiNstxlaP6bjj8Naou1xZzm3+S0beExguIGGx6Hy3B/KsbhGMOGvNYJ0nNbOuoOoj8vUVu+yCLAGULpHaN/1rLv4AXVOYkQc1t9mGaCfVZqoT4umNlilKPJeUaHFOP5UL3GlU2GgmdAPMnas3lFCbBdt7rMx9Nvf19ap4vl97xQXboKrJ0UhmnvrE+dbF12RQLajKABvsBoPD1oMs1ji/YeGDyTXov4FMlxlVSEyrliSkjNmAMnKdVEaDTSuOKp7TF4O0P62un0XLH5NUmHvQBPv/Om4D9rj713dbKC0vqZJj4n40eDxZXUPk6CuuTXc1wTTgRU1OaYGoUJhQLzbgUS4MmmYSR2o5ag7m202eY0I/Kk5lcR+H8tmVbxFsKIXUAaRMafvW3wjirFIKSvxj1ocsKRJ937frRDwK8GtZVdUcMZBiSpMgrm0O8eVZsUnZ1pKPb8G294BQ0RqPn0q7YuSKpWcCCRmYtp5d56adqvJbCiBW85+Zx417JHeoi9ZeK44i+dZWJ5iY/dEUt5EjOoNhO10CgX+Il4C5grqn7l1lP8A5/ZsP/beu7vEnbdjWTx/CG7h3A1ZR7RfW3JI/wAhuD30uOZOVFzxfBs2b1jUj1HwJoX4hyQt7EG6bkBsuZcsmVGUkEmBIA3Hxoqw9/2lpLunjRXO25UZvgc1Z3D+MC5eyxAMhZ3J3Bj8I0IjzB7UuWTtyDx4Xki2vCMTmLAZLVkpJW0wXxGTBUgFj11HzolLZlDD7rAEddxIpuIYFbiMjbOpExMdmjuDB84rO5bx2UNh7g+0tFvD/Uv3mUHqQfGDGqt5UbXOH7QpPtzv0yHHv/LX0xKjwscl4DrOuaP94A6/1Ip/FVrj/NKYd1XIzlhmBUqBAMTJ113gDtU/E8Oly1ctrPiGhMfeGqx55gtUeFcHtYyxZe7nm2Gt+FssiQYaBJ0yjQjY0cGpR36Akqm+PsI+B8RGIsJdAK5p0LZiuViCJ6jSffUPNWEFzB3O9vLcHllMN/6bPUOLxSYHDfZpoG8KgmCzndmMnuSdTVbDcwnEYXFZkyZbTAwSwOdWA3AgyBpVKuVoqbVcWaWGxZu2kYQWZQHnWGgBp9d/fUWJlLRyySq6ddtq0eW+XlbDWbgZlYqc0ahvE24PlGtbDcAtnfN8Y+t6a4JStFxyScOLPO+C8WvPcy3AIiScpBFEdpGbRQSfIUS2+EWl2QE+etWlQDQAD0op1J/RE6Rh4TgbHW4co7Df49K1uH8Nt2Fy20CjfzJ7k9TVgUpoUq8EezqaY000qIocmlTUqosVR3rQYEEA+RGlSVzNRlrQI3OD3ZjIY10gRr27VWxOCWyM14i2DMZokxE5QJJ3Gw7d6LsbiltrJjy8/IV5T/EDmC4722EQqlQOniaXHnICfCskoRi/2av5OSEbiF2C53w1oRmY66QoH5nT31f/AOndjKWyXNIjRRMz+LNAryDhWHt3yntGuhmYKqpbEHMQubOxg7yRA23FFOH5MvXWRGLJbtIFkCCxI18pgL3jTqTRRnJ6RncM2V26RrlpqMiiVeADqat2uEW16TQdts0dxIE7eGJ6fKr2H4RcJBC+eu1FCIi9hTXOKW13YfGiWJe2U8jfoC+D4Q4a5cwb6BZu2JP3rTmSo75TP+VvKrN3GEMQLdxwpGYqAcs6+EMQbhAgkLOh76VLzZet4hFNskX7RzWnGnaUPkYHvA86g4LxlcQpDDLdTR19OonpPTpPnRzjy3ETjn2nUl/ga5ig06EJsLmyk6bA+KNYzREyKxuL4JnUXUVke2JDEgZlUzpB0O5Expp1rR4/x7+XZQELs86ZoELGpaCeu3rVrA4pb9oOvXcHcEaEHv69aBcouwpyxz+NAoeP3GhUtn2pkHeFM7hInbWCYnyop5fwBw+HVDq2rESNz+Ge8ACquHxDi+6qkgQJ2gEA6mrPEsSZVLZJYsuYLvkJ8Wv4dOu9C8yadKhuPpGpJydl+1hxetAXArBh4gNV11gT20E1S49aSxhHS2qrnIUBRvmIk+ZgGr9pltoAsKqjSNgN/wDWqPCFGMxPtW/uLB8I/wC8fufIfW9Oxx9szZ2raQZ8Jwvs7Fq31RFB9Yk/MmrLGuPa1yxp4KVDk0pphTVRB5p5pqVQujqlNMKVVZKFT01NULocGmNI0qhZn8XwQuWz0IBIPumPfXnWJwYZ8rbEgEfpXqTfX16UG8ycLFs5l2Pn1rLnh7NPTtXTM5OFKhDEgERAA2/YRRZwzEB7eh8Ws+/p+VBFk3HcKW0IM7ztpRJwLBw8jQDf9tNKHDLejo5ca4W3s1sXxhF6zWPiuYSfu6Vk3btQtVPI2c/gkWr+PZtyag9pULmBVW7jQNtTUpsjaRom6BVDGWwzZ0bJcGzDr5N3qsb7NVvB4NmOik+40cU4u0KnJSVMju4lbpVcWhDDZ109dR0NEmCa0EC2suQbAR1pYTl24w8QAHWf2q4nI1o7symI8By1pSUvKMnFwdrZXe6B9fn7qwsTj1t3WZSWZwBlGuq0UDkiyN3ut6sf2rRwfB7NofZ21XziT8anbgMWXJtAjgeC4jFQb32drcqNC3rRng8AttQqKAo2A/P1qwBXarRfoBRrY6/X18K6IphT1VhjilFIUiPr5VVlj0ppUgKhYqVPSqiHNKKeKUVZBqYiustNFWQ5NZ/HOGm5ZIG4Jb1EbVpgVHiruVGaJgH41Ula2XGVOzzdVKPI3B2/SjP2B9kuT8WpPkfqKG3sS0nv9flRFwm8xUgAFQfxaROuhEyN9I0rJg+MjpzyfFP6BNhXDUqVAkIZCcG1wwCB9elamC5KB+8/wpUq1Y0jHN7NzCct2U/DMd61LeHCjQADypqVOoU2SxXU0qVWQYU1PSqEOkWpIpUqENCilFPSqEHAp4pUqEsWWkKVKrKIrt7oPrpULMe9PSqEGzU63zSpVZCUXZp303+VPSqFDoB0rvJpH19a0qVWRmXfwdvMPANdRO0/4dqnWzt+mlKlSklYxydH/9k="/>
          <p:cNvSpPr>
            <a:spLocks noChangeAspect="1" noChangeArrowheads="1"/>
          </p:cNvSpPr>
          <p:nvPr/>
        </p:nvSpPr>
        <p:spPr bwMode="auto">
          <a:xfrm>
            <a:off x="8659813" y="-909638"/>
            <a:ext cx="2133600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5540" name="Picture 4" descr="http://4.bp.blogspot.com/_1S8g9P9UX3Y/SWWEsK601QI/AAAAAAAABHs/tzh1Yl8JBPs/s400/birthday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509120"/>
            <a:ext cx="2260503" cy="2002160"/>
          </a:xfrm>
          <a:prstGeom prst="rect">
            <a:avLst/>
          </a:prstGeom>
          <a:noFill/>
        </p:spPr>
      </p:pic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7544" y="-27384"/>
            <a:ext cx="7772400" cy="1470025"/>
          </a:xfrm>
        </p:spPr>
        <p:txBody>
          <a:bodyPr>
            <a:normAutofit/>
          </a:bodyPr>
          <a:lstStyle/>
          <a:p>
            <a:r>
              <a:rPr lang="he-IL" sz="5400" dirty="0" smtClean="0">
                <a:solidFill>
                  <a:srgbClr val="FF0000"/>
                </a:solidFill>
              </a:rPr>
              <a:t>חידה "קבוצתית":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052736"/>
            <a:ext cx="7272808" cy="19981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4400" b="1" dirty="0" smtClean="0"/>
              <a:t>מי שר את השיר  "כל אחד 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he-IL" sz="4400" b="1" dirty="0" smtClean="0"/>
              <a:t>  רוצה" ?</a:t>
            </a:r>
          </a:p>
        </p:txBody>
      </p:sp>
      <p:pic>
        <p:nvPicPr>
          <p:cNvPr id="7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25144"/>
            <a:ext cx="1872208" cy="1951316"/>
          </a:xfrm>
          <a:prstGeom prst="rect">
            <a:avLst/>
          </a:prstGeom>
          <a:noFill/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403648" y="1556792"/>
            <a:ext cx="6083717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4400" b="1" dirty="0" smtClean="0"/>
              <a:t>שם של להקה "דוקרת" ?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467544" y="-2738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חידה "קבוצתית":</a:t>
            </a:r>
            <a:endParaRPr kumimoji="0" lang="he-IL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25144"/>
            <a:ext cx="1872208" cy="1951316"/>
          </a:xfrm>
          <a:prstGeom prst="rect">
            <a:avLst/>
          </a:prstGeom>
          <a:noFill/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58594" y="1916832"/>
            <a:ext cx="79512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לפחות  שני בעלי החיים</a:t>
            </a:r>
          </a:p>
          <a:p>
            <a:pPr algn="ctr"/>
            <a:r>
              <a:rPr lang="he-I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בשיר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 descr="קופים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1294" y="4077072"/>
            <a:ext cx="2192794" cy="2192794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116632"/>
            <a:ext cx="3240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002060"/>
                </a:solidFill>
              </a:rPr>
              <a:t> מקהלה עליזה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692696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מילים:לאה נאור    לחן: נורית הירש</a:t>
            </a:r>
            <a:endParaRPr lang="he-IL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484785"/>
            <a:ext cx="3312368" cy="5586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b="1" dirty="0" smtClean="0"/>
              <a:t>על ראש הברוש שבחצר </a:t>
            </a:r>
            <a:br>
              <a:rPr lang="he-IL" b="1" dirty="0" smtClean="0"/>
            </a:br>
            <a:r>
              <a:rPr lang="he-IL" b="1" dirty="0" smtClean="0"/>
              <a:t>שמחה והמולה, </a:t>
            </a:r>
            <a:br>
              <a:rPr lang="he-IL" b="1" dirty="0" smtClean="0"/>
            </a:br>
            <a:r>
              <a:rPr lang="he-IL" b="1" dirty="0" smtClean="0"/>
              <a:t>שם כל הציפורים בעיר </a:t>
            </a:r>
            <a:br>
              <a:rPr lang="he-IL" b="1" dirty="0" smtClean="0"/>
            </a:br>
            <a:r>
              <a:rPr lang="he-IL" b="1" dirty="0" smtClean="0"/>
              <a:t>הקימו מקהלה. </a:t>
            </a:r>
          </a:p>
          <a:p>
            <a:pPr>
              <a:spcAft>
                <a:spcPts val="600"/>
              </a:spcAft>
            </a:pPr>
            <a:r>
              <a:rPr lang="he-IL" b="1" dirty="0" err="1" smtClean="0"/>
              <a:t>העפרונית</a:t>
            </a:r>
            <a:r>
              <a:rPr lang="he-IL" b="1" dirty="0" smtClean="0"/>
              <a:t> הסולנית </a:t>
            </a:r>
            <a:br>
              <a:rPr lang="he-IL" b="1" dirty="0" smtClean="0"/>
            </a:br>
            <a:r>
              <a:rPr lang="he-IL" b="1" dirty="0" smtClean="0"/>
              <a:t>ניקתה את הגרון, </a:t>
            </a:r>
            <a:br>
              <a:rPr lang="he-IL" b="1" dirty="0" smtClean="0"/>
            </a:br>
            <a:r>
              <a:rPr lang="he-IL" b="1" dirty="0" smtClean="0"/>
              <a:t>שילבה כנף, זקפה מקור </a:t>
            </a:r>
            <a:br>
              <a:rPr lang="he-IL" b="1" dirty="0" smtClean="0"/>
            </a:br>
            <a:r>
              <a:rPr lang="he-IL" b="1" dirty="0" smtClean="0"/>
              <a:t>וגם פצחה ברון. </a:t>
            </a:r>
          </a:p>
          <a:p>
            <a:pPr>
              <a:spcAft>
                <a:spcPts val="600"/>
              </a:spcAft>
            </a:pPr>
            <a:r>
              <a:rPr lang="he-IL" b="1" dirty="0" err="1" smtClean="0"/>
              <a:t>ציף</a:t>
            </a:r>
            <a:r>
              <a:rPr lang="he-IL" b="1" dirty="0" smtClean="0"/>
              <a:t> </a:t>
            </a:r>
            <a:r>
              <a:rPr lang="he-IL" b="1" dirty="0" err="1" smtClean="0"/>
              <a:t>ציף</a:t>
            </a:r>
            <a:r>
              <a:rPr lang="he-IL" b="1" dirty="0" smtClean="0"/>
              <a:t>, שריק שרק </a:t>
            </a:r>
            <a:br>
              <a:rPr lang="he-IL" b="1" dirty="0" smtClean="0"/>
            </a:br>
            <a:r>
              <a:rPr lang="he-IL" b="1" dirty="0" smtClean="0"/>
              <a:t>בול </a:t>
            </a:r>
            <a:r>
              <a:rPr lang="he-IL" b="1" dirty="0" err="1" smtClean="0"/>
              <a:t>בול</a:t>
            </a:r>
            <a:r>
              <a:rPr lang="he-IL" b="1" dirty="0" smtClean="0"/>
              <a:t> </a:t>
            </a:r>
            <a:r>
              <a:rPr lang="he-IL" b="1" dirty="0" err="1" smtClean="0"/>
              <a:t>בול</a:t>
            </a:r>
            <a:r>
              <a:rPr lang="he-IL" b="1" dirty="0" smtClean="0"/>
              <a:t> </a:t>
            </a:r>
            <a:r>
              <a:rPr lang="he-IL" b="1" dirty="0" err="1" smtClean="0"/>
              <a:t>בול</a:t>
            </a:r>
            <a:r>
              <a:rPr lang="he-IL" b="1" dirty="0" smtClean="0"/>
              <a:t> ביל בל </a:t>
            </a:r>
            <a:br>
              <a:rPr lang="he-IL" b="1" dirty="0" smtClean="0"/>
            </a:br>
            <a:r>
              <a:rPr lang="he-IL" b="1" dirty="0" smtClean="0"/>
              <a:t>לה </a:t>
            </a:r>
            <a:r>
              <a:rPr lang="he-IL" b="1" dirty="0" err="1" smtClean="0"/>
              <a:t>לה</a:t>
            </a:r>
            <a:r>
              <a:rPr lang="he-IL" b="1" dirty="0" smtClean="0"/>
              <a:t> </a:t>
            </a:r>
            <a:r>
              <a:rPr lang="he-IL" b="1" dirty="0" err="1" smtClean="0"/>
              <a:t>לה</a:t>
            </a:r>
            <a:r>
              <a:rPr lang="he-IL" b="1" dirty="0" smtClean="0"/>
              <a:t>... </a:t>
            </a:r>
            <a:br>
              <a:rPr lang="he-IL" b="1" dirty="0" smtClean="0"/>
            </a:br>
            <a:r>
              <a:rPr lang="he-IL" b="1" dirty="0" smtClean="0"/>
              <a:t>וכל מי ששמע אמר, </a:t>
            </a:r>
            <a:br>
              <a:rPr lang="he-IL" b="1" dirty="0" smtClean="0"/>
            </a:br>
            <a:r>
              <a:rPr lang="he-IL" b="1" dirty="0" smtClean="0"/>
              <a:t>אח איזו מקהלה. </a:t>
            </a:r>
          </a:p>
          <a:p>
            <a:r>
              <a:rPr lang="he-IL" b="1" dirty="0" smtClean="0"/>
              <a:t>פתאום הפסיק את השירה </a:t>
            </a:r>
            <a:br>
              <a:rPr lang="he-IL" b="1" dirty="0" smtClean="0"/>
            </a:br>
            <a:r>
              <a:rPr lang="he-IL" b="1" dirty="0" smtClean="0"/>
              <a:t>פשוש אחד זעיר, </a:t>
            </a:r>
            <a:br>
              <a:rPr lang="he-IL" b="1" dirty="0" smtClean="0"/>
            </a:br>
            <a:r>
              <a:rPr lang="he-IL" b="1" dirty="0" smtClean="0"/>
              <a:t>אם אין מילים ואין תווים </a:t>
            </a:r>
            <a:br>
              <a:rPr lang="he-IL" b="1" dirty="0" smtClean="0"/>
            </a:br>
            <a:r>
              <a:rPr lang="he-IL" b="1" dirty="0" smtClean="0"/>
              <a:t>הוא לא מוכן לשיר. </a:t>
            </a:r>
            <a:br>
              <a:rPr lang="he-IL" b="1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75856" y="1556792"/>
            <a:ext cx="2304256" cy="49090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dirty="0" smtClean="0"/>
              <a:t>"</a:t>
            </a:r>
            <a:r>
              <a:rPr lang="he-IL" b="1" dirty="0" smtClean="0"/>
              <a:t>אנחנו לא רוצים מילים", </a:t>
            </a:r>
            <a:br>
              <a:rPr lang="he-IL" b="1" dirty="0" smtClean="0"/>
            </a:br>
            <a:r>
              <a:rPr lang="he-IL" b="1" dirty="0" smtClean="0"/>
              <a:t>רגזו הבולבולים, </a:t>
            </a:r>
            <a:br>
              <a:rPr lang="he-IL" b="1" dirty="0" smtClean="0"/>
            </a:br>
            <a:r>
              <a:rPr lang="he-IL" b="1" dirty="0" smtClean="0"/>
              <a:t>"אנחנו, גם ללא מילים, </a:t>
            </a:r>
            <a:br>
              <a:rPr lang="he-IL" b="1" dirty="0" smtClean="0"/>
            </a:br>
            <a:r>
              <a:rPr lang="he-IL" b="1" dirty="0" smtClean="0"/>
              <a:t>נורא מתבלבלים" </a:t>
            </a:r>
          </a:p>
          <a:p>
            <a:pPr>
              <a:spcAft>
                <a:spcPts val="600"/>
              </a:spcAft>
            </a:pPr>
            <a:r>
              <a:rPr lang="he-IL" b="1" dirty="0" err="1" smtClean="0"/>
              <a:t>ציף</a:t>
            </a:r>
            <a:r>
              <a:rPr lang="he-IL" b="1" dirty="0" smtClean="0"/>
              <a:t> </a:t>
            </a:r>
            <a:r>
              <a:rPr lang="he-IL" b="1" dirty="0" err="1" smtClean="0"/>
              <a:t>ציף</a:t>
            </a:r>
            <a:r>
              <a:rPr lang="he-IL" b="1" dirty="0" smtClean="0"/>
              <a:t>, שריק שרק...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הסנוניות כתבו תווים </a:t>
            </a:r>
            <a:br>
              <a:rPr lang="he-IL" b="1" dirty="0" smtClean="0"/>
            </a:br>
            <a:r>
              <a:rPr lang="he-IL" b="1" dirty="0" smtClean="0"/>
              <a:t>על חוט ועל גדרות, </a:t>
            </a:r>
            <a:br>
              <a:rPr lang="he-IL" b="1" dirty="0" smtClean="0"/>
            </a:br>
            <a:r>
              <a:rPr lang="he-IL" b="1" dirty="0" smtClean="0"/>
              <a:t>תוכי אחד לימד אותן </a:t>
            </a:r>
            <a:br>
              <a:rPr lang="he-IL" b="1" dirty="0" smtClean="0"/>
            </a:br>
            <a:r>
              <a:rPr lang="he-IL" b="1" dirty="0" smtClean="0"/>
              <a:t>מילים נהדרות.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אלפי דרורים ועפרונים </a:t>
            </a:r>
            <a:br>
              <a:rPr lang="he-IL" b="1" dirty="0" smtClean="0"/>
            </a:br>
            <a:r>
              <a:rPr lang="he-IL" b="1" dirty="0" smtClean="0"/>
              <a:t>פרצו מיד בשיר, </a:t>
            </a:r>
            <a:br>
              <a:rPr lang="he-IL" b="1" dirty="0" smtClean="0"/>
            </a:br>
            <a:r>
              <a:rPr lang="he-IL" b="1" dirty="0" smtClean="0"/>
              <a:t>ומקולות הבולבולים </a:t>
            </a:r>
            <a:br>
              <a:rPr lang="he-IL" b="1" dirty="0" smtClean="0"/>
            </a:br>
            <a:r>
              <a:rPr lang="he-IL" b="1" dirty="0" smtClean="0"/>
              <a:t>התבלבלה העיר. </a:t>
            </a:r>
          </a:p>
          <a:p>
            <a:pPr>
              <a:spcAft>
                <a:spcPts val="600"/>
              </a:spcAft>
            </a:pPr>
            <a:r>
              <a:rPr lang="he-IL" b="1" dirty="0" err="1" smtClean="0"/>
              <a:t>ציף</a:t>
            </a:r>
            <a:r>
              <a:rPr lang="he-IL" b="1" dirty="0" smtClean="0"/>
              <a:t> </a:t>
            </a:r>
            <a:r>
              <a:rPr lang="he-IL" b="1" dirty="0" err="1" smtClean="0"/>
              <a:t>ציף</a:t>
            </a:r>
            <a:r>
              <a:rPr lang="he-IL" b="1" dirty="0" smtClean="0"/>
              <a:t>, שריק שרק... </a:t>
            </a:r>
          </a:p>
          <a:p>
            <a:endParaRPr lang="he-I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628800"/>
            <a:ext cx="2664296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dirty="0" smtClean="0"/>
              <a:t>"</a:t>
            </a:r>
            <a:r>
              <a:rPr lang="he-IL" b="1" dirty="0" smtClean="0"/>
              <a:t>אוי די כבר, די לכם לשיר", </a:t>
            </a:r>
            <a:br>
              <a:rPr lang="he-IL" b="1" dirty="0" smtClean="0"/>
            </a:br>
            <a:r>
              <a:rPr lang="he-IL" b="1" dirty="0" smtClean="0"/>
              <a:t>צעק פתאום הברוש, </a:t>
            </a:r>
            <a:br>
              <a:rPr lang="he-IL" b="1" dirty="0" smtClean="0"/>
            </a:br>
            <a:r>
              <a:rPr lang="he-IL" b="1" dirty="0" smtClean="0"/>
              <a:t>"לכו לישון, כבר מאוחר </a:t>
            </a:r>
            <a:br>
              <a:rPr lang="he-IL" b="1" dirty="0" smtClean="0"/>
            </a:br>
            <a:r>
              <a:rPr lang="he-IL" b="1" dirty="0" smtClean="0"/>
              <a:t>כואב לי כבר הראש"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האופרטה היפה </a:t>
            </a:r>
            <a:br>
              <a:rPr lang="he-IL" b="1" dirty="0" smtClean="0"/>
            </a:br>
            <a:r>
              <a:rPr lang="he-IL" b="1" dirty="0" smtClean="0"/>
              <a:t>לא באה עד סופה - </a:t>
            </a:r>
            <a:br>
              <a:rPr lang="he-IL" b="1" dirty="0" smtClean="0"/>
            </a:br>
            <a:r>
              <a:rPr lang="he-IL" b="1" dirty="0" smtClean="0"/>
              <a:t>מחר יצפצפו קונצרט </a:t>
            </a:r>
            <a:br>
              <a:rPr lang="he-IL" b="1" dirty="0" smtClean="0"/>
            </a:br>
            <a:r>
              <a:rPr lang="he-IL" b="1" dirty="0" smtClean="0"/>
              <a:t>על עץ הצפצפה.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err="1" smtClean="0"/>
              <a:t>ציף</a:t>
            </a:r>
            <a:r>
              <a:rPr lang="he-IL" b="1" dirty="0" smtClean="0"/>
              <a:t> </a:t>
            </a:r>
            <a:r>
              <a:rPr lang="he-IL" b="1" dirty="0" err="1" smtClean="0"/>
              <a:t>ציף</a:t>
            </a:r>
            <a:r>
              <a:rPr lang="he-IL" b="1" dirty="0" smtClean="0"/>
              <a:t>, שריק שרק... </a:t>
            </a:r>
          </a:p>
          <a:p>
            <a:endParaRPr lang="he-IL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96859" y="1916832"/>
            <a:ext cx="4674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ה"אדון"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static.com/images?q=tbn:ANd9GcRzgc8Bpz77of0QVEw9-BhiabpM3KjOkv4j20WxKNdKt6i_Iv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5"/>
            <a:ext cx="2697088" cy="3276963"/>
          </a:xfrm>
          <a:prstGeom prst="rect">
            <a:avLst/>
          </a:prstGeom>
          <a:noFill/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779912" y="0"/>
            <a:ext cx="4572000" cy="66018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</a:rPr>
              <a:t>דוד </a:t>
            </a:r>
            <a:r>
              <a:rPr lang="he-IL" sz="3600" b="1" dirty="0">
                <a:solidFill>
                  <a:srgbClr val="002060"/>
                </a:solidFill>
                <a:latin typeface="Guttman Yad-Brush" pitchFamily="2" charset="-79"/>
              </a:rPr>
              <a:t>מלך ישראל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מילים: עממי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לחן: מרדכי זעירא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2400" b="1" dirty="0" smtClean="0"/>
              <a:t>דוד </a:t>
            </a:r>
            <a:r>
              <a:rPr lang="he-IL" sz="2400" b="1" dirty="0" err="1" smtClean="0"/>
              <a:t>דוד</a:t>
            </a:r>
            <a:r>
              <a:rPr lang="he-IL" sz="2400" b="1" dirty="0" smtClean="0"/>
              <a:t> מלך </a:t>
            </a:r>
            <a:br>
              <a:rPr lang="he-IL" sz="2400" b="1" dirty="0" smtClean="0"/>
            </a:br>
            <a:r>
              <a:rPr lang="he-IL" sz="2400" b="1" dirty="0" smtClean="0"/>
              <a:t>דוד </a:t>
            </a:r>
            <a:r>
              <a:rPr lang="he-IL" sz="2400" b="1" dirty="0" err="1" smtClean="0"/>
              <a:t>דוד</a:t>
            </a:r>
            <a:r>
              <a:rPr lang="he-IL" sz="2400" b="1" dirty="0" smtClean="0"/>
              <a:t> מלך </a:t>
            </a:r>
            <a:br>
              <a:rPr lang="he-IL" sz="2400" b="1" dirty="0" smtClean="0"/>
            </a:br>
            <a:r>
              <a:rPr lang="he-IL" sz="2400" b="1" dirty="0" smtClean="0"/>
              <a:t>דוד מלך ישראל חי וקיים </a:t>
            </a:r>
            <a:br>
              <a:rPr lang="he-IL" sz="2400" b="1" dirty="0" smtClean="0"/>
            </a:br>
            <a:r>
              <a:rPr lang="he-IL" sz="2400" b="1" dirty="0" smtClean="0"/>
              <a:t/>
            </a:r>
            <a:br>
              <a:rPr lang="he-IL" sz="2400" b="1" dirty="0" smtClean="0"/>
            </a:br>
            <a:r>
              <a:rPr lang="he-IL" sz="2400" b="1" dirty="0" smtClean="0"/>
              <a:t>חי, </a:t>
            </a:r>
            <a:r>
              <a:rPr lang="he-IL" sz="2400" b="1" dirty="0" err="1" smtClean="0"/>
              <a:t>חי</a:t>
            </a:r>
            <a:r>
              <a:rPr lang="he-IL" sz="2400" b="1" dirty="0" smtClean="0"/>
              <a:t> וקיים </a:t>
            </a:r>
            <a:br>
              <a:rPr lang="he-IL" sz="2400" b="1" dirty="0" smtClean="0"/>
            </a:br>
            <a:r>
              <a:rPr lang="he-IL" sz="2400" b="1" dirty="0" smtClean="0"/>
              <a:t>דוד מלך ישראל </a:t>
            </a:r>
            <a:br>
              <a:rPr lang="he-IL" sz="2400" b="1" dirty="0" smtClean="0"/>
            </a:br>
            <a:r>
              <a:rPr lang="he-IL" sz="2400" b="1" dirty="0" smtClean="0"/>
              <a:t>חי, </a:t>
            </a:r>
            <a:r>
              <a:rPr lang="he-IL" sz="2400" b="1" dirty="0" err="1" smtClean="0"/>
              <a:t>חי</a:t>
            </a:r>
            <a:r>
              <a:rPr lang="he-IL" sz="2400" b="1" dirty="0" smtClean="0"/>
              <a:t> וקיים - מלך ישראל </a:t>
            </a:r>
            <a:br>
              <a:rPr lang="he-IL" sz="2400" b="1" dirty="0" smtClean="0"/>
            </a:br>
            <a:endParaRPr lang="he-IL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AutoShape 2" descr="data:image/jpeg;base64,/9j/4AAQSkZJRgABAQAAAQABAAD/2wCEAAkGBwgHBgkIBwgKCgkLDRYPDQwMDRsUFRAWIB0iIiAdHx8kKDQsJCYxJx8fLT0tMTU3Ojo6Iys/RD84QzQ5OjcBCgoKDQwNGg8PGjclHyU3Nzc3Nzc3Nzc3Nzc3Nzc3Nzc3Nzc3Nzc3Nzc3Nzc3Nzc3Nzc3Nzc3Nzc3Nzc3Nzc3N//AABEIAKAAhQMBIgACEQEDEQH/xAAbAAACAwEBAQAAAAAAAAAAAAAFBgIDBAEAB//EADwQAAIBAwMBBgMFBgUFAQAAAAECAwAEEQUSITEGEyJBUWFxgZEUIzKhsRVCUsHR8AckM3KSFkNic+E0/8QAGAEBAQEBAQAAAAAAAAAAAAAAAgEDAAT/xAAgEQACAgMAAgMBAAAAAAAAAAAAAQIREiExQVEDE2Ei/9oADAMBAAIRAxEAPwD4soKODRGLbOoHRh0qp4qrRjC2QOKyl/S0aJGgw4zW3Rhepd5sbae448ccUZbj5CrNLgTUbmGIyCMO2GYjO0dSfkMmmnUNYkt4LbSuzYlhtjIETZxJcOeAWI6kn+lYyl4YlGwvp9k0tm9zeEWkEY8TTgg5/hC9SaLWXZW/vo45bdYzDIu5HkfZuHwPP5Vq7H9nu0VrcMO1MlldWOwuveP3zI/TbyBz8Mjg0yrb29qA0d0jySeKe8ncZVeoAH6Dy61n9S8kv0K83YXUYxuM9irdQplPP5VT/wBL6tONq2yuy8bllUr9c0U1btRp8Rm0mO7CyquDIGyeRnOfWld+0lxp91GlxcCRJeI5Y2Pdt7Z6bvY/SlcY6R2LYyaf2T1u2uIt0UW08lxKCoHvTEezdwRxcREn2NDLi/v9S0ZY9DZraeNQMuQqMPPkdD7gYqNoZbiBBq/aBrRozyLedfvOvUMv58VopL0HEvvNDubId4zQkZ5UPgj64rEyFfxDHxq260GI7e81h5bacHMcsf3jDyKnPX0yKWL+90fS98Ol6zqYuUODDcoGjPrngAfnUcq8HYB8gEfpVcCANJCeh8S/A1pignlgimVO8WRQweLxqfmM1TMrQsGYFSh6MMHHnSAe2kRuD1BAqLD/AC1v/wC8frWmVsx/MVVjNvb/APtrjhUI5NerRsr1ZjE7tPoP2RzdW6Yt3PiAH4D/AENLTwe1fZZbdJI2WRQysMMD5ivnfaHR2025KgEwOSY29vSujKtCKew+i3eqa9Fb20bmNfFM6Lnu0wck+meQPei+ndnta0btBDJfKUsLOZpmklZdpK+JQuCScnGPgarsdUvrPQ0tNIcRFm3TY8Jd8nkkc8DAA/rQu+1C7vbg99cRrc26+LMpZNvmCMe/vVyt6Hi6Ha+7VXcltbwQyAsUDTNzjJ6j6YFCtR1u6uo2WWQhWG0AfyoLbpcXWm4doFZzlHQ5UD3BrJJFPZXsVzfyu6oeGUHYR04HkR1rDFybVmlL0a77SZLy7kvZ7kJNjCRgE4A9TnNC7ltQszGnfBQ8g27edh9eepows6w99Ox715H8J6jZ5bfasF9Fdau8YjtjBCpy0rsOfgKcJNy3wjSoctFm1fXJGtrVBHpiHumuDzLuC53Fs9cgcAHrXtuupqQsIbmQyKGZbvaVQ4XJLnJx0xnk80vdn9Xu7GJtNWdlKOXBI/GCMfy/Sjj6vqU1vJG947xsm3YMDcPT8hUlJXTJiwJFqV7fCS7nnmzDLsdpZCxVsZ4PoB5+9U3E82o4vLVvtG4gNubBz0z79Kpnn7iKDTUAaWVmec4wDk+Ln6D4VA2LaZffae8kg0tR3kjovIIwAqnHBJIH1NLBNnPR9M/wxub/AEewu01xorC2kkzHHNLhgMdcZ4zWzXu0cH7StLZiLm2ueEnj5KDODnnpyDzSejWE8KmLRbfjBDmYmUfHLEn4GoacILi9cXUJkKxlVhjJRZMdOF8/bof1TnWkDC9j20UsKRq7IwONrowYEfEVIf8A57X/AH/yNKGjagLK+2SIY7Ykhotxwnvyc9acSAILbByN/BHwNKMlIEoOIuhcV6rAMgV6ocFO7GKzzafp97mHVBugxkLkjLDpyOnnW/ZxVN1biezntwxSSZNiMB+HzJ/KhQhT1PTtD03Trm7sBIwJ8Jac7ojgkHb0I4xzzStJbwpDLO6J9pVTk4xvHvjr5VJ2+y3UtvO5bC8k8butYJLRxqAt7e6eJZsMIQD4vUDHSolb9GyVIqsbRrpQkEL20JIaQbycn+8UWhsYIF2AE85OSTzRO20i427YkZVTg8fzremkqoAB3H8JJ9aMm5HWkBYoTwIlz+VELe1U43DHqM0btLC0tIQJZhu5z5k/CpiewtEJhtWdz0eb++KKXs5uxcmsu6lLBQwPkR1rHBJIJLqS5Jjt4wMM2ceeevypjkc3JZu5Qr6BcY+dDbux54QMMZ2nnFcjkwFGoa0gk27QsjyKCP8Atknr8qYdMupY4QVETo6gnccg0D1eyvriIpF3YjcYZmfH9/CtNrBLaWEYMndsF5VeQPrSfsvTt9EkN/3lnAIFkHjVOFLfCs93czQvE1of8yXGz5dc+2K9cJeTWttMkgZvEzn+FT0wOlBzfPObsjYkhjKRbT6nkD3qxi27O0ho0O8E+pC6lnRu7PiKnAL+f9+9NkGrQI5S2idrdPE4XLd0en0wa+Z6fJ9k0wMEbcBlh58nFGezOs3tmZZrRstIw3Snp/tX2pcsMo2OgwQCOQRkV6oWV8NQRpdqqRgHHAJxzx5V6n0yaYxbeKzXCvFJFcIpfumy8Y6uuCCB71vVOKiyVzDZ8g7VXq32szfZbRbcg7Yo+7PhA48XuRXeyVujayL/AFOGSJLUddxO8+QHtW7tzplxDqdzNC4QMyuvgyxPoOfWsuiX9ymppZ6xa9yjKfEpzuYDIX2ziputG6GyXXEdSLWIJET1bzrti5uYJERSxDFmYeXpStqF7cIhFtHHHk8MVLZ+Cjy96av8Lre5u9M1W71CRGCyLHGVXHRcnI+YoRi5bOlSRi3HJDNznrQzVdRFrJEiwrLK5wA74Ue5PpRK/tnjdiv4T+VK+oWs8+owOzxkIwLKc8jPSokr2XwFF1iVsIWhHOAoV8H5kj9Kvh1BLhwskZibGV5yreuD/I81OPTrW8lhmuEgaSM5jxyR/ePeikHZ1HYz5kG7Gd3Q49qVWRtAedwGBjJBI6ih8rPvw43A8GmW9sFQ4A4odPYhhnFFosWYG2JbsE/B/AB5Ac0r/Zb3UpJZJFWGMEDcw6YPkB8abjbADK4GB09aF38jadbKNoYd9gn/AMTnBroSa4J7Bc9vcRQMsE8VwjKQybMN8QPP5URsyyqltENiomQzCro8TCK5jaNijZbafI8fKsUyXiXs1varsjRsmVhk888fKk7kqZeDr2YVxBNkcZFdqnsxdtFZyW97IpljfPebcbwfUetcrklXTGT2fRFXIrjLVsa+GustaswEvtvZ3SPb39shdYuHK/ueh/Ok6WRXjE4G7zdmbG3HnX2FgCMeVBNT7N6dfK47kQSN1eIYz8R0NZuOzaHyUqYnyaNZ39gEuoxvZw/LkcBeOnxNO/ZWye17G3CIjJvnYqcYJBCjp6URTS7ERxNND3jKAAPIfKo6h2ktLSH7Dbx944JDY8jSSrp0pOWkAhDHD4ZWyfeq30S0uJBPsIfzZT1+VWT61orgpflBIf3WfGPpzVWlzMk8y2zmS1zlcnlQaiR2wvZwRwRhUGOOmKrvJQq4z14qxp8j08qw3bjNUNGG7Idvasc67fw9K1MMnJ+NUyDIIxQY0CmBIx0PkaWO0zzfaUtIIWdpFDEAZzzx+lN/d4OcefWse3fOX39D0PpXJ47NFsWOz+lXdtLdXN7EY07ohRuHjJo9sImKNw2Bk/LmpajdxIVAUTTE7UB/CGHPNDNPvvtEBilkVrqP/UGeSc8nHpXSuWyob9FsIWt2uGXe0refQAcD+deohpMZi063UqVOzOD7812moqjBvY3xjw15vhUoxxUitMxM5X2qDLWgrUCtQplS4x3iN1U45oBr+mXUwl1OyaId3jvY3UneOnGPOjN+ux0lHRiFb4+VRvtRFpZdwiFpZMBVXqSaL/TSLa4fMry2sp5yHtA7O29mXIyfc02dl4WjeSWUbFfCquMAAdMUPkjukdVNh3LE+LvWA/Jc1cDeQjbAqSE9AJCP1FCzV7Q0zrH3QKkZ86EXRIfqDU0+0JCqz4BI55zWabqGJ4GarYKo4xFQfHWpN5H16VF+Ac1xxndB5emaBanuiBEO4PI+3w+XHWmA8RkmgepMFYkdQD9aiQ4mCzt4I51QpH3w5POXx5miXYXS4XvNxjU9033m4DLNyBn16Uv9nrfM00i3iyndl27phz6Bj/KiWi31/p2pvcW6LJFIctluHHoR1HnzTrYpc0fQMelerkL97EkgyA6hsHyzzXKZ5hrjHFSIqcY8NdI4qsBQRzUGHNXkVWRUOMtzCJonjPG4dfQ0EjgFzdbZJGjmjBAKnBBFMTDNCb9BZ30V7j7tjtk9j5Gi0OLAa6HqrtvLJED0aRsl/gK1WmlTxS7ryWMgDjZ51PV9Wae7Ijb7teBWE3M74AkOKFo1ps33zxrjn4CsXXBxUX/iZtx96gJuKlnUSlGDwKqcgMM9Ki0/PJFCr6/Zi8cJG7zb0qlSstv7zu/u4+ZD0A/d96GzWff2UqSMcsD4ulW2cBZtz9T1reVXFchcA2iSiaA9zD3VuhKRg9WA4z8OKvihCyGRSFJPC+1dswIIGjQfgJGKpjLO5jYHCjmq3Yh6tY9ttEpOSEA/KvV21O61hbbtygOPTivU0eVjtDaSlegHxNWfY5COSo+JrJHqibThulZrnVwvhVj8aTaDiwj9ic/vJ9ag9k46MjfA0t33aU22WV+R5mgLdv8Au7sJK6jccIIwWLfAComhYMeZImQ4YYrPNCk0TxyqGRxhgfMVG01M3VujbHywzsdCpPyNXjLJuCMB7jGK4NNCRqmkzaa5dCZLUnhjyV9j/Wsqz7cZPzFPjorqVYAqRgg+YpF1u1/Z2otCg+7dQ6D2Pl9QazlE2hO9HGmB8yagz4XNZYZOXGMGqL5n2bNxOfKikaEJ7gzuY4ydvmwrZp2k7/vGGB71ZodgHG5wSP1NMyxKiYpIDYDe2CHCqBWZ0CqeaaLbRbjUXGxdkWeZW6f/AGmXTezum2WGEImlH/clGcfAdBVxbC50fO9N7I6tqDGeGFIoH53zttB9wME1qPYDWIpmcyWsisw4WQg+XqK+pcVW3Wngg/bITv2PeQgRi3fCjAxzxXqbC+DXqtIFs+ZWOpyXEe9H3A1RqepRwKC0njPCgDJJ9APOmzs/2F0bRAzobicknCzSeFR6bRjPzzW+XUbHTnYwWsCsoz93GAfqKD+Ous1z9CJpfZbU+0TC41VJ9P05eVRhtmn+R5Ue5GfT1pt0nStB0ZCml2Cw4PjkyS8n+5j4j9as1PX4Vh7x1KycZUedJ2o6rPcuzwkxjPJB61zklwiTl0ZdV7QTtI1ukDvt/c25Hxz6e9EdIvWurVJGl4/CfPBHlXy/We0V2g/Z9k0t3fSDwW8fIUn95h6UxdmrPWNO0W3gmRHdBl90pyWPJ8q7fStIffs/e+KMjn34oJ2h0eS4Eb/Z3ZlBHhGT+XzrHH2gntcLcWk6geYbj61pbthOT/l7RsD1GatpgUXYqy6ddRZBtZ/b7s1xNE1G6IEdhcnPGTEQPqaav+ob+VsCQJn+EYxVNzq8vAlmkkbpjfnmho0uRKw0d7GBRdukPH4AQzflRHTVtri7EMCbio3NI/OB8PWlnWdYkICINrIgBx50f/w/gkj0ue5uP9a4mJ6dEHQfqfnS86C+bGwY6AcCrF6VWteZuMVoZMm7YqiSTjNdduMVhuJsAr511lSLGlycivViLk81yhYqLGud6Hd/xNL2pi2mnCpIySYz4fL+zXJ9S2p4Tz055FCXvBKHAJ4byauk7FFUUXkMqBneYSjPXOD9DSvciTUJhm6kgtRxtjGDn1JphuLssrhWyD1B5zQho2SRug5PArLhqgzoi6PosbfZI90zcvMVyz/E9a3TdoS2ESM46DPGKV5dRgt5FjkieaZhlUUY+pprTRZbzT4rvR3tZ1dec5VgfTmrbYZJLpVDe2xUtcvlyeFHNUTXwEv3IAGfKuy6NrJwHsn2qMAJtP6VT+ydQiyTZT/8Ca7ZdFpnklk5J6VPeF6Yz7+dZNzwNiaN4yPJlI/WvPeQQ5llYhFGSueoqUcTmMaTtcTAuFYBI/438hX0fs7ZSWWlQxznMpy8nPRic4+WcfKkLsVAe0msftEq37PtDiPI/wBSX1+A/vpX0tpAp2qa1ivLM/kfgu3VUzeI1Dcar3Hc1KzNFjuMihl0+HJHnV88mDj1oZPMCxyaliSJFvU12h0s+1scH512hY6P/9k="/>
          <p:cNvSpPr>
            <a:spLocks noChangeAspect="1" noChangeArrowheads="1"/>
          </p:cNvSpPr>
          <p:nvPr/>
        </p:nvSpPr>
        <p:spPr bwMode="auto">
          <a:xfrm>
            <a:off x="8743950" y="-731838"/>
            <a:ext cx="12668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3556" name="AutoShape 4" descr="data:image/jpeg;base64,/9j/4AAQSkZJRgABAQAAAQABAAD/2wCEAAkGBwgHBgkIBwgKCgkLDRYPDQwMDRsUFRAWIB0iIiAdHx8kKDQsJCYxJx8fLT0tMTU3Ojo6Iys/RD84QzQ5OjcBCgoKDQwNGg8PGjclHyU3Nzc3Nzc3Nzc3Nzc3Nzc3Nzc3Nzc3Nzc3Nzc3Nzc3Nzc3Nzc3Nzc3Nzc3Nzc3Nzc3N//AABEIAKAAhQMBIgACEQEDEQH/xAAbAAACAwEBAQAAAAAAAAAAAAAFBgIDBAEAB//EADwQAAIBAwMBBgMFBgUFAQAAAAECAwAEEQUSITEGEyJBUWFxgZEUIzKhsRVCUsHR8AckM3KSFkNic+E0/8QAGAEBAQEBAQAAAAAAAAAAAAAAAgEDAAT/xAAgEQACAgMAAgMBAAAAAAAAAAAAAQIREiExQVEDE2Ei/9oADAMBAAIRAxEAPwD4soKODRGLbOoHRh0qp4qrRjC2QOKyl/S0aJGgw4zW3Rhepd5sbae448ccUZbj5CrNLgTUbmGIyCMO2GYjO0dSfkMmmnUNYkt4LbSuzYlhtjIETZxJcOeAWI6kn+lYyl4YlGwvp9k0tm9zeEWkEY8TTgg5/hC9SaLWXZW/vo45bdYzDIu5HkfZuHwPP5Vq7H9nu0VrcMO1MlldWOwuveP3zI/TbyBz8Mjg0yrb29qA0d0jySeKe8ncZVeoAH6Dy61n9S8kv0K83YXUYxuM9irdQplPP5VT/wBL6tONq2yuy8bllUr9c0U1btRp8Rm0mO7CyquDIGyeRnOfWld+0lxp91GlxcCRJeI5Y2Pdt7Z6bvY/SlcY6R2LYyaf2T1u2uIt0UW08lxKCoHvTEezdwRxcREn2NDLi/v9S0ZY9DZraeNQMuQqMPPkdD7gYqNoZbiBBq/aBrRozyLedfvOvUMv58VopL0HEvvNDubId4zQkZ5UPgj64rEyFfxDHxq260GI7e81h5bacHMcsf3jDyKnPX0yKWL+90fS98Ol6zqYuUODDcoGjPrngAfnUcq8HYB8gEfpVcCANJCeh8S/A1pignlgimVO8WRQweLxqfmM1TMrQsGYFSh6MMHHnSAe2kRuD1BAqLD/AC1v/wC8frWmVsx/MVVjNvb/APtrjhUI5NerRsr1ZjE7tPoP2RzdW6Yt3PiAH4D/AENLTwe1fZZbdJI2WRQysMMD5ivnfaHR2025KgEwOSY29vSujKtCKew+i3eqa9Fb20bmNfFM6Lnu0wck+meQPei+ndnta0btBDJfKUsLOZpmklZdpK+JQuCScnGPgarsdUvrPQ0tNIcRFm3TY8Jd8nkkc8DAA/rQu+1C7vbg99cRrc26+LMpZNvmCMe/vVyt6Hi6Ha+7VXcltbwQyAsUDTNzjJ6j6YFCtR1u6uo2WWQhWG0AfyoLbpcXWm4doFZzlHQ5UD3BrJJFPZXsVzfyu6oeGUHYR04HkR1rDFybVmlL0a77SZLy7kvZ7kJNjCRgE4A9TnNC7ltQszGnfBQ8g27edh9eepows6w99Ox715H8J6jZ5bfasF9Fdau8YjtjBCpy0rsOfgKcJNy3wjSoctFm1fXJGtrVBHpiHumuDzLuC53Fs9cgcAHrXtuupqQsIbmQyKGZbvaVQ4XJLnJx0xnk80vdn9Xu7GJtNWdlKOXBI/GCMfy/Sjj6vqU1vJG947xsm3YMDcPT8hUlJXTJiwJFqV7fCS7nnmzDLsdpZCxVsZ4PoB5+9U3E82o4vLVvtG4gNubBz0z79Kpnn7iKDTUAaWVmec4wDk+Ln6D4VA2LaZffae8kg0tR3kjovIIwAqnHBJIH1NLBNnPR9M/wxub/AEewu01xorC2kkzHHNLhgMdcZ4zWzXu0cH7StLZiLm2ueEnj5KDODnnpyDzSejWE8KmLRbfjBDmYmUfHLEn4GoacILi9cXUJkKxlVhjJRZMdOF8/bof1TnWkDC9j20UsKRq7IwONrowYEfEVIf8A57X/AH/yNKGjagLK+2SIY7Ykhotxwnvyc9acSAILbByN/BHwNKMlIEoOIuhcV6rAMgV6ocFO7GKzzafp97mHVBugxkLkjLDpyOnnW/ZxVN1biezntwxSSZNiMB+HzJ/KhQhT1PTtD03Trm7sBIwJ8Jac7ojgkHb0I4xzzStJbwpDLO6J9pVTk4xvHvjr5VJ2+y3UtvO5bC8k8butYJLRxqAt7e6eJZsMIQD4vUDHSolb9GyVIqsbRrpQkEL20JIaQbycn+8UWhsYIF2AE85OSTzRO20i427YkZVTg8fzremkqoAB3H8JJ9aMm5HWkBYoTwIlz+VELe1U43DHqM0btLC0tIQJZhu5z5k/CpiewtEJhtWdz0eb++KKXs5uxcmsu6lLBQwPkR1rHBJIJLqS5Jjt4wMM2ceeevypjkc3JZu5Qr6BcY+dDbux54QMMZ2nnFcjkwFGoa0gk27QsjyKCP8Atknr8qYdMupY4QVETo6gnccg0D1eyvriIpF3YjcYZmfH9/CtNrBLaWEYMndsF5VeQPrSfsvTt9EkN/3lnAIFkHjVOFLfCs93czQvE1of8yXGz5dc+2K9cJeTWttMkgZvEzn+FT0wOlBzfPObsjYkhjKRbT6nkD3qxi27O0ho0O8E+pC6lnRu7PiKnAL+f9+9NkGrQI5S2idrdPE4XLd0en0wa+Z6fJ9k0wMEbcBlh58nFGezOs3tmZZrRstIw3Snp/tX2pcsMo2OgwQCOQRkV6oWV8NQRpdqqRgHHAJxzx5V6n0yaYxbeKzXCvFJFcIpfumy8Y6uuCCB71vVOKiyVzDZ8g7VXq32szfZbRbcg7Yo+7PhA48XuRXeyVujayL/AFOGSJLUddxO8+QHtW7tzplxDqdzNC4QMyuvgyxPoOfWsuiX9ymppZ6xa9yjKfEpzuYDIX2ziputG6GyXXEdSLWIJET1bzrti5uYJERSxDFmYeXpStqF7cIhFtHHHk8MVLZ+Cjy96av8Lre5u9M1W71CRGCyLHGVXHRcnI+YoRi5bOlSRi3HJDNznrQzVdRFrJEiwrLK5wA74Ue5PpRK/tnjdiv4T+VK+oWs8+owOzxkIwLKc8jPSokr2XwFF1iVsIWhHOAoV8H5kj9Kvh1BLhwskZibGV5yreuD/I81OPTrW8lhmuEgaSM5jxyR/ePeikHZ1HYz5kG7Gd3Q49qVWRtAedwGBjJBI6ih8rPvw43A8GmW9sFQ4A4odPYhhnFFosWYG2JbsE/B/AB5Ac0r/Zb3UpJZJFWGMEDcw6YPkB8abjbADK4GB09aF38jadbKNoYd9gn/AMTnBroSa4J7Bc9vcRQMsE8VwjKQybMN8QPP5URsyyqltENiomQzCro8TCK5jaNijZbafI8fKsUyXiXs1varsjRsmVhk888fKk7kqZeDr2YVxBNkcZFdqnsxdtFZyW97IpljfPebcbwfUetcrklXTGT2fRFXIrjLVsa+GustaswEvtvZ3SPb39shdYuHK/ueh/Ok6WRXjE4G7zdmbG3HnX2FgCMeVBNT7N6dfK47kQSN1eIYz8R0NZuOzaHyUqYnyaNZ39gEuoxvZw/LkcBeOnxNO/ZWye17G3CIjJvnYqcYJBCjp6URTS7ERxNND3jKAAPIfKo6h2ktLSH7Dbx944JDY8jSSrp0pOWkAhDHD4ZWyfeq30S0uJBPsIfzZT1+VWT61orgpflBIf3WfGPpzVWlzMk8y2zmS1zlcnlQaiR2wvZwRwRhUGOOmKrvJQq4z14qxp8j08qw3bjNUNGG7Idvasc67fw9K1MMnJ+NUyDIIxQY0CmBIx0PkaWO0zzfaUtIIWdpFDEAZzzx+lN/d4OcefWse3fOX39D0PpXJ47NFsWOz+lXdtLdXN7EY07ohRuHjJo9sImKNw2Bk/LmpajdxIVAUTTE7UB/CGHPNDNPvvtEBilkVrqP/UGeSc8nHpXSuWyob9FsIWt2uGXe0refQAcD+deohpMZi063UqVOzOD7812moqjBvY3xjw15vhUoxxUitMxM5X2qDLWgrUCtQplS4x3iN1U45oBr+mXUwl1OyaId3jvY3UneOnGPOjN+ux0lHRiFb4+VRvtRFpZdwiFpZMBVXqSaL/TSLa4fMry2sp5yHtA7O29mXIyfc02dl4WjeSWUbFfCquMAAdMUPkjukdVNh3LE+LvWA/Jc1cDeQjbAqSE9AJCP1FCzV7Q0zrH3QKkZ86EXRIfqDU0+0JCqz4BI55zWabqGJ4GarYKo4xFQfHWpN5H16VF+Ac1xxndB5emaBanuiBEO4PI+3w+XHWmA8RkmgepMFYkdQD9aiQ4mCzt4I51QpH3w5POXx5miXYXS4XvNxjU9033m4DLNyBn16Uv9nrfM00i3iyndl27phz6Bj/KiWi31/p2pvcW6LJFIctluHHoR1HnzTrYpc0fQMelerkL97EkgyA6hsHyzzXKZ5hrjHFSIqcY8NdI4qsBQRzUGHNXkVWRUOMtzCJonjPG4dfQ0EjgFzdbZJGjmjBAKnBBFMTDNCb9BZ30V7j7tjtk9j5Gi0OLAa6HqrtvLJED0aRsl/gK1WmlTxS7ryWMgDjZ51PV9Wae7Ijb7teBWE3M74AkOKFo1ps33zxrjn4CsXXBxUX/iZtx96gJuKlnUSlGDwKqcgMM9Ki0/PJFCr6/Zi8cJG7zb0qlSstv7zu/u4+ZD0A/d96GzWff2UqSMcsD4ulW2cBZtz9T1reVXFchcA2iSiaA9zD3VuhKRg9WA4z8OKvihCyGRSFJPC+1dswIIGjQfgJGKpjLO5jYHCjmq3Yh6tY9ttEpOSEA/KvV21O61hbbtygOPTivU0eVjtDaSlegHxNWfY5COSo+JrJHqibThulZrnVwvhVj8aTaDiwj9ic/vJ9ag9k46MjfA0t33aU22WV+R5mgLdv8Au7sJK6jccIIwWLfAComhYMeZImQ4YYrPNCk0TxyqGRxhgfMVG01M3VujbHywzsdCpPyNXjLJuCMB7jGK4NNCRqmkzaa5dCZLUnhjyV9j/Wsqz7cZPzFPjorqVYAqRgg+YpF1u1/Z2otCg+7dQ6D2Pl9QazlE2hO9HGmB8yagz4XNZYZOXGMGqL5n2bNxOfKikaEJ7gzuY4ydvmwrZp2k7/vGGB71ZodgHG5wSP1NMyxKiYpIDYDe2CHCqBWZ0CqeaaLbRbjUXGxdkWeZW6f/AGmXTezum2WGEImlH/clGcfAdBVxbC50fO9N7I6tqDGeGFIoH53zttB9wME1qPYDWIpmcyWsisw4WQg+XqK+pcVW3Wngg/bITv2PeQgRi3fCjAxzxXqbC+DXqtIFs+ZWOpyXEe9H3A1RqepRwKC0njPCgDJJ9APOmzs/2F0bRAzobicknCzSeFR6bRjPzzW+XUbHTnYwWsCsoz93GAfqKD+Ous1z9CJpfZbU+0TC41VJ9P05eVRhtmn+R5Ue5GfT1pt0nStB0ZCml2Cw4PjkyS8n+5j4j9as1PX4Vh7x1KycZUedJ2o6rPcuzwkxjPJB61zklwiTl0ZdV7QTtI1ukDvt/c25Hxz6e9EdIvWurVJGl4/CfPBHlXy/We0V2g/Z9k0t3fSDwW8fIUn95h6UxdmrPWNO0W3gmRHdBl90pyWPJ8q7fStIffs/e+KMjn34oJ2h0eS4Eb/Z3ZlBHhGT+XzrHH2gntcLcWk6geYbj61pbthOT/l7RsD1GatpgUXYqy6ddRZBtZ/b7s1xNE1G6IEdhcnPGTEQPqaav+ob+VsCQJn+EYxVNzq8vAlmkkbpjfnmho0uRKw0d7GBRdukPH4AQzflRHTVtri7EMCbio3NI/OB8PWlnWdYkICINrIgBx50f/w/gkj0ue5uP9a4mJ6dEHQfqfnS86C+bGwY6AcCrF6VWteZuMVoZMm7YqiSTjNdduMVhuJsAr511lSLGlycivViLk81yhYqLGud6Hd/xNL2pi2mnCpIySYz4fL+zXJ9S2p4Tz055FCXvBKHAJ4byauk7FFUUXkMqBneYSjPXOD9DSvciTUJhm6kgtRxtjGDn1JphuLssrhWyD1B5zQho2SRug5PArLhqgzoi6PosbfZI90zcvMVyz/E9a3TdoS2ESM46DPGKV5dRgt5FjkieaZhlUUY+pprTRZbzT4rvR3tZ1dec5VgfTmrbYZJLpVDe2xUtcvlyeFHNUTXwEv3IAGfKuy6NrJwHsn2qMAJtP6VT+ydQiyTZT/8Ca7ZdFpnklk5J6VPeF6Yz7+dZNzwNiaN4yPJlI/WvPeQQ5llYhFGSueoqUcTmMaTtcTAuFYBI/438hX0fs7ZSWWlQxznMpy8nPRic4+WcfKkLsVAe0msftEq37PtDiPI/wBSX1+A/vpX0tpAp2qa1ivLM/kfgu3VUzeI1Dcar3Hc1KzNFjuMihl0+HJHnV88mDj1oZPMCxyaliSJFvU12h0s+1scH512hY6P/9k="/>
          <p:cNvSpPr>
            <a:spLocks noChangeAspect="1" noChangeArrowheads="1"/>
          </p:cNvSpPr>
          <p:nvPr/>
        </p:nvSpPr>
        <p:spPr bwMode="auto">
          <a:xfrm>
            <a:off x="8743950" y="-731838"/>
            <a:ext cx="12668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3558" name="Picture 6" descr="http://narkisim.files.wordpress.com/2011/02/dav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2867025" cy="3419475"/>
          </a:xfrm>
          <a:prstGeom prst="rect">
            <a:avLst/>
          </a:prstGeom>
          <a:noFill/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07704" y="1916832"/>
            <a:ext cx="505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ה"גברת"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5846" name="Picture 6" descr="http://blog.tapuz.co.il/ktuma/images/1679984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448272" cy="327199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encrypted-tbn1.gstatic.com/images?q=tbn:ANd9GcRFkI2_vNYUArYSBIminZGQ3qqY2AmRc8bx2OMCe2rjvs_zxPx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1779" y="5373216"/>
            <a:ext cx="1912221" cy="1484784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3275856" y="0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  <a:ea typeface="Times New Roman" pitchFamily="18" charset="0"/>
              </a:rPr>
              <a:t> רוזה </a:t>
            </a:r>
            <a:r>
              <a:rPr lang="he-IL" dirty="0"/>
              <a:t/>
            </a:r>
            <a:br>
              <a:rPr lang="he-IL" dirty="0"/>
            </a:br>
            <a:r>
              <a:rPr lang="he-IL" b="1" dirty="0" smtClean="0"/>
              <a:t>מילים</a:t>
            </a:r>
            <a:r>
              <a:rPr lang="he-IL" b="1" dirty="0"/>
              <a:t>: </a:t>
            </a:r>
            <a:r>
              <a:rPr lang="he-IL" b="1" dirty="0">
                <a:hlinkClick r:id="rId3"/>
              </a:rPr>
              <a:t>חיים </a:t>
            </a:r>
            <a:r>
              <a:rPr lang="he-IL" b="1" dirty="0" smtClean="0">
                <a:hlinkClick r:id="rId3"/>
              </a:rPr>
              <a:t>חפר</a:t>
            </a:r>
            <a:r>
              <a:rPr lang="he-IL" b="1" dirty="0" smtClean="0"/>
              <a:t>  לחן</a:t>
            </a:r>
            <a:r>
              <a:rPr lang="he-IL" b="1" dirty="0"/>
              <a:t>: </a:t>
            </a:r>
            <a:r>
              <a:rPr lang="he-IL" b="1" dirty="0">
                <a:hlinkClick r:id="rId4"/>
              </a:rPr>
              <a:t>דובי זלצר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3563888" y="980728"/>
            <a:ext cx="3635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כשראיתיך ילדה קטנה </a:t>
            </a:r>
            <a:br>
              <a:rPr lang="he-IL" b="1" dirty="0"/>
            </a:br>
            <a:r>
              <a:rPr lang="he-IL" b="1" dirty="0"/>
              <a:t>צוחקת צחוק רחב כזה, </a:t>
            </a:r>
            <a:br>
              <a:rPr lang="he-IL" b="1" dirty="0"/>
            </a:br>
            <a:r>
              <a:rPr lang="he-IL" b="1" dirty="0"/>
              <a:t>פתאום הרגשתי איך כמו סכין </a:t>
            </a:r>
            <a:br>
              <a:rPr lang="he-IL" b="1" dirty="0"/>
            </a:br>
            <a:r>
              <a:rPr lang="he-IL" b="1" dirty="0"/>
              <a:t>אלי נכנסת פה בחזה. </a:t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>מיליון פרחים שלחתי לך </a:t>
            </a:r>
            <a:br>
              <a:rPr lang="he-IL" b="1" dirty="0"/>
            </a:br>
            <a:r>
              <a:rPr lang="he-IL" b="1" dirty="0"/>
              <a:t>ושני מיליונים מכתבים, </a:t>
            </a:r>
            <a:br>
              <a:rPr lang="he-IL" b="1" dirty="0"/>
            </a:br>
            <a:r>
              <a:rPr lang="he-IL" b="1" dirty="0"/>
              <a:t>אך את המשכת לצחוק ואת שיגעת </a:t>
            </a:r>
            <a:br>
              <a:rPr lang="he-IL" b="1" dirty="0"/>
            </a:br>
            <a:r>
              <a:rPr lang="he-IL" b="1" dirty="0"/>
              <a:t>ברחוב את כל התושבים. </a:t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>רוזה </a:t>
            </a:r>
            <a:r>
              <a:rPr lang="he-IL" b="1" dirty="0" err="1"/>
              <a:t>רוזה</a:t>
            </a:r>
            <a:r>
              <a:rPr lang="he-IL" b="1" dirty="0"/>
              <a:t> </a:t>
            </a:r>
            <a:r>
              <a:rPr lang="he-IL" b="1" dirty="0" err="1"/>
              <a:t>רוזה</a:t>
            </a:r>
            <a:r>
              <a:rPr lang="he-IL" b="1" dirty="0"/>
              <a:t> </a:t>
            </a:r>
            <a:r>
              <a:rPr lang="he-IL" b="1" dirty="0" err="1"/>
              <a:t>רוזה</a:t>
            </a:r>
            <a:r>
              <a:rPr lang="he-IL" b="1" dirty="0"/>
              <a:t> </a:t>
            </a:r>
            <a:br>
              <a:rPr lang="he-IL" b="1" dirty="0"/>
            </a:br>
            <a:r>
              <a:rPr lang="he-IL" b="1" dirty="0"/>
              <a:t>את אהובה שלי </a:t>
            </a:r>
            <a:br>
              <a:rPr lang="he-IL" b="1" dirty="0"/>
            </a:br>
            <a:r>
              <a:rPr lang="he-IL" b="1" dirty="0"/>
              <a:t>כמה שירים עוד לך </a:t>
            </a:r>
            <a:r>
              <a:rPr lang="he-IL" b="1" dirty="0" err="1"/>
              <a:t>אחרוזה</a:t>
            </a:r>
            <a:r>
              <a:rPr lang="he-IL" b="1" dirty="0"/>
              <a:t> </a:t>
            </a:r>
            <a:br>
              <a:rPr lang="he-IL" b="1" dirty="0"/>
            </a:br>
            <a:r>
              <a:rPr lang="he-IL" b="1" dirty="0"/>
              <a:t>עד שתהיי אשתי </a:t>
            </a:r>
            <a:br>
              <a:rPr lang="he-IL" b="1" dirty="0"/>
            </a:br>
            <a:r>
              <a:rPr lang="he-IL" b="1" dirty="0"/>
              <a:t>אך, רוזה </a:t>
            </a:r>
            <a:r>
              <a:rPr lang="he-IL" b="1" dirty="0" err="1"/>
              <a:t>רוזה</a:t>
            </a:r>
            <a:r>
              <a:rPr lang="he-IL" b="1" dirty="0"/>
              <a:t>, </a:t>
            </a:r>
            <a:br>
              <a:rPr lang="he-IL" b="1" dirty="0"/>
            </a:br>
            <a:r>
              <a:rPr lang="he-IL" b="1" dirty="0"/>
              <a:t>את אהובה שלי. </a:t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>אני סחבתי לבנים </a:t>
            </a:r>
            <a:br>
              <a:rPr lang="he-IL" b="1" dirty="0"/>
            </a:br>
            <a:r>
              <a:rPr lang="he-IL" b="1" dirty="0" err="1"/>
              <a:t>ת'גב</a:t>
            </a:r>
            <a:r>
              <a:rPr lang="he-IL" b="1" dirty="0"/>
              <a:t> שברתי בשבילך, </a:t>
            </a:r>
            <a:br>
              <a:rPr lang="he-IL" b="1" dirty="0"/>
            </a:br>
            <a:r>
              <a:rPr lang="he-IL" b="1" dirty="0"/>
              <a:t>בשביל לראות אותך מן הבניין </a:t>
            </a:r>
            <a:br>
              <a:rPr lang="he-IL" b="1" dirty="0"/>
            </a:br>
            <a:r>
              <a:rPr lang="he-IL" b="1" dirty="0"/>
              <a:t>אשר בנו אז מול ביתך. </a:t>
            </a:r>
          </a:p>
        </p:txBody>
      </p:sp>
      <p:sp>
        <p:nvSpPr>
          <p:cNvPr id="7" name="מלבן 6"/>
          <p:cNvSpPr/>
          <p:nvPr/>
        </p:nvSpPr>
        <p:spPr>
          <a:xfrm>
            <a:off x="-180528" y="1014983"/>
            <a:ext cx="3419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אמרת שאת רוצה לחיות </a:t>
            </a:r>
            <a:br>
              <a:rPr lang="he-IL" b="1" dirty="0"/>
            </a:br>
            <a:r>
              <a:rPr lang="he-IL" b="1" dirty="0"/>
              <a:t>חיים טובים ומתוקים, </a:t>
            </a:r>
            <a:br>
              <a:rPr lang="he-IL" b="1" dirty="0"/>
            </a:br>
            <a:r>
              <a:rPr lang="he-IL" b="1" dirty="0"/>
              <a:t>אז בשבילך פתחתי בשכונה </a:t>
            </a:r>
            <a:br>
              <a:rPr lang="he-IL" b="1" dirty="0"/>
            </a:br>
            <a:r>
              <a:rPr lang="he-IL" b="1" dirty="0"/>
              <a:t>חנות שקדים וצימוקים. </a:t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>רוזה </a:t>
            </a:r>
            <a:r>
              <a:rPr lang="he-IL" b="1" dirty="0" err="1"/>
              <a:t>רוזה</a:t>
            </a:r>
            <a:r>
              <a:rPr lang="he-IL" b="1" dirty="0"/>
              <a:t> </a:t>
            </a:r>
            <a:r>
              <a:rPr lang="he-IL" b="1" dirty="0" err="1"/>
              <a:t>רוזה</a:t>
            </a:r>
            <a:r>
              <a:rPr lang="he-IL" b="1" dirty="0"/>
              <a:t>... </a:t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>מכות הלכתי בשבילך </a:t>
            </a:r>
            <a:br>
              <a:rPr lang="he-IL" b="1" dirty="0"/>
            </a:br>
            <a:r>
              <a:rPr lang="he-IL" b="1" dirty="0"/>
              <a:t>והסתכסכתי עם החוק, </a:t>
            </a:r>
            <a:br>
              <a:rPr lang="he-IL" b="1" dirty="0"/>
            </a:br>
            <a:r>
              <a:rPr lang="he-IL" b="1" dirty="0"/>
              <a:t>ואת אפילו לא חתמת לי על ערבות </a:t>
            </a:r>
            <a:br>
              <a:rPr lang="he-IL" b="1" dirty="0"/>
            </a:br>
            <a:r>
              <a:rPr lang="he-IL" b="1" dirty="0"/>
              <a:t>רק כל הזמן המשכת לצחוק. </a:t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>תגידי מה יהיה הסוף </a:t>
            </a:r>
            <a:br>
              <a:rPr lang="he-IL" b="1" dirty="0"/>
            </a:br>
            <a:r>
              <a:rPr lang="he-IL" b="1" dirty="0"/>
              <a:t>אני כבר לא יכול יותר, </a:t>
            </a:r>
            <a:br>
              <a:rPr lang="he-IL" b="1" dirty="0"/>
            </a:br>
            <a:r>
              <a:rPr lang="he-IL" b="1" dirty="0"/>
              <a:t>את כבר בת ארבעים חמש או שש </a:t>
            </a:r>
            <a:br>
              <a:rPr lang="he-IL" b="1" dirty="0"/>
            </a:br>
            <a:r>
              <a:rPr lang="he-IL" b="1" dirty="0"/>
              <a:t>ואני </a:t>
            </a:r>
            <a:r>
              <a:rPr lang="he-IL" b="1" dirty="0" err="1"/>
              <a:t>ת'חמישים</a:t>
            </a:r>
            <a:r>
              <a:rPr lang="he-IL" b="1" dirty="0"/>
              <a:t> סוגר. </a:t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>רוזה </a:t>
            </a:r>
            <a:r>
              <a:rPr lang="he-IL" b="1" dirty="0" err="1"/>
              <a:t>רוזה</a:t>
            </a:r>
            <a:r>
              <a:rPr lang="he-IL" b="1" dirty="0"/>
              <a:t> </a:t>
            </a:r>
            <a:r>
              <a:rPr lang="he-IL" b="1" dirty="0" err="1"/>
              <a:t>רוזה</a:t>
            </a:r>
            <a:r>
              <a:rPr lang="he-IL" b="1" dirty="0"/>
              <a:t>...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07704" y="1916832"/>
            <a:ext cx="505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ה"גברת"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5846" name="Picture 6" descr="http://blog.tapuz.co.il/ktuma/images/1679984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448272" cy="327199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43687" y="1916832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"בני המשפחה"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AutoShape 2" descr="data:image/jpeg;base64,/9j/4AAQSkZJRgABAQAAAQABAAD/2wCEAAkGBhMSERUUExQWFBUVFhoYFxgXGB4eIBkdHB4gIR8gHBgdHCYfIiIkGxggIjAhJCkpLSwuGx8xNTAqOCYsLCkBCQoKDgwOGg8PGi4kHyQtLDQtLTIsLCwwLCwsKiwuKjA1LCwwLCwsLC8sKSwsLCwsLCwsLCwsLCwsKSwsLCwsLP/AABEIAKAA6wMBIgACEQEDEQH/xAAcAAABBQADAAAAAAAAAAAAAAAAAwQFBgcBAgj/xABGEAACAQMCBAMFBgMFBgQHAAABAgMABBESIQUGEzEiQVEHMmFxgRQjQlKRoWJygjOSsbLBFSRDU1TRc4Oi0ggXRGOTo8L/xAAbAQACAwEBAQAAAAAAAAAAAAAABAEDBQIGB//EADQRAAICAQMCAwYEBgMBAAAAAAECAAMRBBIhEzEFQWEiUXGBkbEUMqHwFUJSwdHhIzNiBv/aAAwDAQACEQMRAD8A3GiiiiEKKKKIQoooohCiiiiEKh+N832dmyrcTrEzDIByTjOM7A4GfM/Gpis59tHDYzbwz9pUlEakfiWT3lPy06h6Ffia5clVJE6QZYAyfuvaVw5Iy/2qN+2EjOpyT6Rjxf8AaqJc+2i6MhMcEKxBiAshcsyg7EsCAuR/C2PjVAzTrhXCZrqTpW6a3GNROyRg+cj+XwHvHyHnWYdXY5wgxHRp0XljNXT20WfSVjFP1SPFEEzpP/iEhCPQg9vIdqleUPaDHxCSSNIZYjGqsS5TB1EgAaXJz4T+lZVx3kK6tIzKxjmjU+IxBgyr+ZkOfCN84JIxntnFb0KSG2z3DDuPQqw3HzBqw6p0I3jic/h1YeyeZ6koqh+yjmqS5hkhmYvJAVw57vG+dJb1YFWUnzwD51db6+jhjaSVwiIMszHAAHqafVgw3CKMpU4MXorDubfafczzkWkskNsFGDpVXdvM7gkLjGM4PwqKPtB4loCfa3x66U1f3tOaXbVVqcRpNFawziehqKxLlL2qXEE2Lx5J4CuMhVLI2e5AAJGM9sn4VsXC+LRXMSywOskbdmX9wfMEHuDuKursWwZWUW0tUcMI7oooqyVQoooohCiiiiEKKKKIQoooohCiiuryAYyQMnAye5PlRCdqKKKITgmq9xPmVzK1vaKryJjqyOT04Sdwp0+J3I36a4wMFmXIzXeer9XmmEq9SCzgDGPfDzSZIyAd9KKoHoZc9wKluWeEm2tYomOp1XMh9XY5Yk9z4jjJ3ON6rd8S2tNxnP2G6O7X02f4I4VX6KY2P6sa7R8QvbfdtN7H5hVEcw+QB6cny8B9M9qkKKoFjRk1KRH/AAri0VzGJIm1KcjsQVI7qyndWB2KnBFU/wBs0INgjeaXERH9WVP7MaYX1zcC/mS2dbX7qMyuRrMuT4ZEiICgrpaNnJORgY2U1D3huOJCS2lllFwRIz6SoghaJ16YERBYq2pG15LeMZ71cx3J8Yso2v8ACRPJXIYvIzczyvHCXZURcDUqbFjId1BbV28h3FaZy79l6AFn0+iCQOn2z55PcnzJO5yDUbNy/InCPska5cWyxYB2JIAfDHbcFt6lLTh7JdTuPclSHG/406itt/J0hn+H4UsFVRgRoE55j9nABJOABkk+QHnmsr5w5atXhN7YEFY3JuEjY6cFclhH5EZDkDAKnVg7VoHG4vtVnMkLK3VRogQdu+lxn1A1DHrtTDjPEbazumluJEjjuIRGVIJyY2bDMAPdEchTJ9VFTtBGDBmIORKt7Gn/AN/lwdjbH9pEx/mP60y9qHOJurhoVbFtbtp77SSDYsfIhT4VHrk+mEeDRScPM7rKFjMjw+BcyCGFWlGmRvCrSK6AZBwCG20mp7gHIUK8QZsPptkjLRu/UX7RICxw5UFgi4O43LA0bCKggMhGXq7yM+74yh8J4NcXRxbwvL5F8aUHzkPh/TJ+FXceyEfZzmYfa85V8Hpgf8vT3Knzc75AIG2KsvG+YZojMYkQxWio0+rOW1AMUjwQFKxEOSc7sq47mrGw3qtalQRhr3sPeee+IWMtvJ054zE/kG7N8Uf3WHy+uKnOQeaWsbtSWxBMypMvkM7LJ8CpIyfNc+gq/wDFuL6xIZLeGWyjmEMhk3YnIVnVSCuhHbSfxHS5BGADnvHeRJhfSWdumVdTJGzHCxxt4Tqbc4R8qO5PhrkVGtgyfSdHULahSz6+s9C1V+Nc9pDM0McTzvGB1CrIqoSMhdTkZbG+kdgRnGRUYntKxGI1h6tyoGsLIOmFYApJ1Su6yBsqAurZgQMVVpJn6jMwR5rqbKRI2kaioyAXydKhS7Pjb03ArSzMjEtV17SHcaba3KsNna5JQI35QqBmkOMHKkLhh4qOFc/SLKq3nSEch0rLGGUIx7CRXZvC3YODscAgZBqtymSOUwzhEkCB10sSjp5spYAjS2zA9sg9jSMXEI3wBkrJkKxjbpyYGSFdl0PsDt54OM4qMwIxNNt+bbN5uilxE0ucBQwOSO4B7E/AHOxqXrH7u2DxmP3Rjw420MPdZQOxVsMCPStA5V5sjukVGYJcqgMsTbMD2JUfiTV2Zcjcdu1TIlgoopnxDi8MGjrSJHrYImo41MfIVMI8oooohErlGKMEOlipCtjODjY488Gs34ZwV7oQNcOZ4BHIJI5jqeKfAjcK/mNSsQfeU7g4OBd+aOEvc27RxtpbKtgkhX0kEo5XxBWxgkb7+fYwHDOJwQ4gaMWUm56MmFBPcmOTOiQfFTn1AqqwnyltQBPMjbOaexuLYzzT3TSRzJJp1sHZen0gkXuKQoYljjPjJNWm95oHRge3TqvdY6SsdAA06mZzglQq98AnOABvVc5g5uh6MkdtKJpmXSBB97o1bF2KZUaRlsE5JAAGTUvxCxBtbWayHWFsFaNVI+9i0aWVSdtRTcZxllAOM0KWxBwobiVC8eaW4UyRo0V5dwMJYHLp9zpDI2pFYZ6BIOMHLD52PmCCeWSKOGV4cxzuXXt1F6YiDnGCpMjEr+LSfSo+Phk78PgjsbsJowvUMeSyq3YjurrjBBHcMCB5SYt7q3sZAJDd3CRuUZlC6m3KjSDjY+p37ZqonMuVcCN7zmiSNI2NrIzdATzgbdIbBgM+8wYnCDchSc9s8X/CZ3nkmRnDI8HQUSEKYxpMwZM6fHqceIE+FMdhVdktZ1AMsfEX15MeLliXfOPvUjwIC3cblAM5wRgzHLc1xFIySpJHbhck3Eit0nyAFjm1EyI2fxYKkD10icY7SAxJwYvzmixiK7/6aTEh/wDsy4V8gb4B0v8A01EcJtLs3ctxHHbxrLGAi3BkWZkQIpOlQempYL7wz7nyqb4hynDi9kGsPcwyBgWJVSY9JZU7AnSuT/CMYqm8a53UL1I5OrLLawxMYsHoI2HnYsTpMpJwqjtoXPpXSKz+yozObCEO5uJbeUOAWyql3EsgknQsxklZydWMhiThiCgAbGcD41ZaQ4esYijEOOkEUR43GjA04P8ALio/jd08MkM3jMKl1nVQTgOBpkKjchGAzjOAxPlVJ5MYHsrOtvwhlvXlQCKIqdYVyeu7afG0fuJpCkavebO+w3k7qzjlXTIiSL+V1DD9GBFQtxx5blo4rOTqEyI0sseSkcaMGYF+2p8BAoJOGJIwKnLm5SNGeRgqIpZmPYAbkn6VJzIXHMyT2gcali4gY4GCMkqTscA4P2eNACCMENlgQe4Bqy8pm4vbSWVbj7NLJcymRo4w2cIiqAHJxjSp7nzHnkZnxrijTXM9y6kLM+oeqJsqBh32UDtnuau/sn40ElltWOOqerF8WUYdfmVCsP5WosFldmxxjjj1hX0rKd6HPPPpNLW3GCCAdQ8Z0jxnAGSPPYAb52AHlUTx/iM8DxtEElEhWIQsSrFy2dSuEYYCZLBsABMg+VTL5wcd8HHz8qg7Xm2L7GJ5HUOq4kjB8QmGxiEedWouMBe5yPnUCS2BJK+4YkkLxEKFcHPhGMk5zp2BOrf4nvVS4pdTWX2ea9nV8CaDqxxsXYOmoFl7FtcS4UDA9TmrlZO5jQyALIUUuo7KxA1AfANkfSqD7X71dNtCD49bSkeiqpUE/NmwP5W9KC20EyQm8gCQnLkyyySSooijjxD4mJdo0ijWPqKBpXARpNQzkswAABzeeTeEq0IuZEBkuCsg1AHpoDmJVz2wMPt+JiaxiUuA3TdkLr020nGpWOMMPMb/ALmvRUcIVQgGAqhQB5ADG1Qt3USD6fpWHPykPb31pfkoY1l6eHUTRAggkqJI9YIKkqRqHp8q45t4W0sKFHjToP1SJCVQhUYHLAHTgNkHBAxvT3hnBY4FjCjJii6Kse+jOcHG3cZph9qS9ie1mWSGVkPVjwRsGAYo5XS6nIGVzswzjNdeeROCMjBlTSSboi46aPATgyQy9TT5aigQNpB2PmO+O+OQvWltljdVeSVTFKWwEx4sqe5LL4Qg97JB2zVsumez6siRPOk05mkCEAxKwRX0rgs52LaVG+G3G2a3y3ypPPi2k0QxRRwuSctKY2Z+mpHuJIBDgsM4Pbfter5izJtl35lnke4gt45XiUpJLK0ZAbSulVUEqcAtJk7fhqFueXZ5opzPKktw8TQROVKqkfkSB2ZzhnK+YUAYWm3M/NZj4iTDGJujCYZcvo8TMr4Q6TkgDfOBuBnOameA8yQ3YOjUsiY1xOMOmfMjJBX0ZSQfWqWtBYqD2lyVeyGYd485M4nPOkxldJFWYpG6LpDBQA+BqJ0iXUoJOSFzVjqkcn8PSS7muNCQSQs0XRRNLeLDa5mGA5cAMuPCATuSTi700vaKnvCqlz9Grm0jdQytOWIYAg6InIyDsd/h5VbaqXPEf31k3kJZB9TE2P8ALQZEYRoFACgADsBsB8gKdcm3YhnltTssmZ4PTc/eoPk5D49JPhTam19A5CvEQs0TdSJj21AYKtjfS6kq3wOe4FTKFbBkv0BDxG4UDAuIo5xtjUyFo5PmQDESf4qWk4bquEmZiRGhVE8gzHxOd9zpwoyNhq/NtX+Z+bNcMcwtp4rmBwVLKpjyxCOryg4MbBsFhvsrYyMVNWPHUd+lIDBcDvBIQG+aHtIu2zJn447UvYpByJo1OCMGMX4wtrcTi5ZljlZZIXIZl9xVeMEA6SGTUF2zrJGTmnPCEaeGUzoSk8khWOVe0R2VWU7jIGrSdxqqZAPxqKu+YYlcxJmef/kw4Zh/PvpjHxcrVfftLeB3MYc03yWPDnAY5EfRi1tlizjSo1Hc4Bzn0WsejTSAPQAD6Vp15YSSXpW9WNyLZXjhA1JCHdlYZb33OkZkwPMAAd63zHyR01MtoDgbtBnO3mYs7g/wdj5YPfZ8OvSgkP5+cwvEq2vxs8vKPfZ3xe5jhkUL14I5SoiXAkjDKGzHqOHUlj4NiPw5zirlHzrZE4a4SJvNZsxMP6XA/asn5f5jkteo0SJIJlX3mICsucNgDxAqcFdjsN+9NLu6kmcyTOZHPmeyj8qL2VfgPrmrn8M6thI4Ge/l8pXX4p0qwDycdvObC3O1oSVilNw4/BbqZDv6lRpHzYgVUvaDc3EtoXl+5j6kQSAEMWJcbzOPD2yRGuQDuWJGBSInZW1ozRuOzoxU7dtx3+RyKkuMc0TXMMcUqqOm+t5FONekELmPHhIzk4ONtgPIXwzpOD3g/inVQjt6SJmC6Tqxpxvntj41GamDK0DyIUYMshbsQdioI1H9QKUJ6nibt+FfIDyJHmfn2pSs7xPxRLW2VqDj+YjP0npPBP8A550UW6hiM/yg4+v+JsvL/OEhtopb2F4A66lmCExuPJjpBMeob4cAYIwTT3/bPDS/W61mZAP7QtHrAx+c+IbfGqJwb2r3FvYi2WNWkjGiOZm2CD3dSYyzKNu4BwCfQ0iYl2ZnOt3JZmbcszdyT8azXtrUDbzHaPDtRYxDjaB++P8AM3Yceafw2UTTk/8AFYFIV+JkIy/yjDZ9R3rJ/aHwlouISB7hppCkbOwGnBIPgCjICgDKjuA25J3KnAPaBe2YCxy9SMDAjmy4XbbSdQYY9M4+FQV3dvLI8sjF5JGLOx8yfh5ADAA8gBXFlqFML3jGk8OuW/NoG0fr/eNYbdVbLa5Ewcpr3LYOlgT6Ngldg2MbV6F4BxdLq2inQ7SKCf4W7MD8QwI+lYRw7hjzsQvhRThnIzv6KPM/sPj2q6cs3h4cTp6ksD7yod2Df8yMbb42ZB3ABG4waU1Cg7GPP77yNdQm7dSO3f3fL94+cvltdyRHNy2DPN04o1GVjGDpBcbksFySdskADbdxMYY50dh97P8AcqdySFDPpHkB4ST6nGfKup+z3tvsyywyYwysdiDkEMMFWVgD5EEV1sOAJFJ1C8s0gUqrzSFyqnuFGwGcDJxk4GTTsyOfKK8Os5IzIGlMsZOqPX76Z95S34lB90ncDY5wDTKDi4gbiN226QrFCB+Z41Z9I+JkuAnzBpHmfmxbYGOICW6K5SLPu+jSn8K/Pduw9RUbi+eVIotLJDCTJh2BeeZiS0suklR4mJCgnc5PZQKn1CUgsx5906FDWkKo498QtkYKNZy5yzn1djlj/eJqW5P4BFdXr9VSwit/JmUgyPtujA9ozt2qNq6+y2z+6nuP+dMVXfukQ0D9X6h+orM8OUvfvPqfrNDXkJRtHp+ktXCuDQ2yaII1jUnJ0j3j6se5PxJJp7RRXpJ56FQHO9g0lo7ICZISJowO5aPcgfzLqX+qp+iiEoME6uqupyrAMpHmCMg/oa700vrT/Z8jI/htWYtDL+GPUcmKQ9kAYnQxwpB05BAy6VgRkbg9iOx+Roi5GI14vZdaCWIYy8bKM+RI2/fFOOKc2pPahW4dJcyhdTRSxhUVwDn7yQaTvkAoGJyO2a70USVfE45a5Bs5oVmkPXWVAQitIsKqfJYWcnbsdZJ77DsOVuRwm4W3ijaS0dHl6aKC9vhlUlQPFIpL+7u64OCw2CfA+MiwkkSQN9llYyIyqzdKQ++pVQTpc+IHGzFh5ikIZnnmlupFKGQKkSMMMkSZK6h5MzMzkeWVH4aiWl+Mzs16Li7nuEB6RSKKNmUrqCa2cgMA2NTgdt9JpzXJNJpOrFgCCVOGA8iQCM/Qg/WplJOTmUDnPgIglE0YxFM2GA/BKcnIHkrgf3h/FVfrReeiBw+ckZwqlfgwddJPoAe58s1l+iRty+n4IB/mIyf2rRp8Ur01e23Pp8IlZ4dZqX3V49Y7rh1yCD5gj9aa9Jx2kJ+DAEftg/vRok79Q5/lGP07/vVv8e0hHn9JX/BdSDxj6xGEnGk+8ux/0P1G9KV0jbqgMAFlAwVOdxnzB3APcHfHx3rsurG6Mu+nJ7ZABwCO+xB+tec12hNJ6icoex/sZ9D8I8YTUoKbTi0cEe/1E5opKWU50qMtjO+wA9Sfn5fOug6hG5VfgBn98j/Cs7b5zWs1ddZ29z6fvEcVzHAzssa7M5wD6erfQZP6DzpDEg80PzBH7gn/AAp9wK/WKYvMpXwaVIGoAk7+7v2A8vWoIIBI5lFmtQoQuQf359pcbW1WNFRBhVGAP+58yTuT5k0rUPPzXAPc1yH+FSB/efSKV4Zx9Jm0YZHxkBseIDvpIJBx6d6zGqsxuIigsTsDHy2wVy6F4nPd4nKFsdtWk4b+oGl5Lmdhhrq5YenUC/uiq3711ooW+xRgMfrA01sclRE4LZUGEUKCcnHmfUnuT8Tk0pRXNlbzTsy28EkpRtLHwqgbAbd2I2wwOQD3qER7WwoyZLulS5Y4E6GJ5HSGEZmlJVB+X1dvRUByfXYDcitj4RwxLeCOFPdjQIM9zgdz8T3PzqG5O5RForSSFXuJAA7KPCqjsiZ30gnOTuxOT5AWSvTaPTdBOe57zzmr1PXfjsO0KKKKdicKKKKIThlBBBGQdiDVH5y5VtoLWWe3Q28q4wYWKLlmVcmMeA9/y1eaiuauFNc2k0KEB2TwE9tQwy5+GpRn4UQlZoppBxJS/SdWhmG5hk2bHqvk6/xISPXFO6IsRjvCiikL+5McTuEaQopYIvdseQ2P+BPoD2JIi9RcYxfuB+O1Rm+aSsqn+65H9IqNtOBXl4gmW4AUmZo9MmUVww6LKyKC6aQVZHAIOcrkkBfhsxQXk0snWkieSJmUBcLACQFUbKTqLH4t6YxyGBlxrKjJlV5z481xK8Cn7iI6WAP9q476vVVOwHYkEnyqJ4bw6a4fp28TysNjpA0r/M5wo+Wc/CrJwH2bddmBuWUIyGVAgO0qiTTHLr1nwtgyFcEk6RtV9biltYgQJEyxxqrP00ysKuSqtIc58TA77nYsdhmkHqNjkufgJpVkIgC8TGLCF53EcMbySb5RRkrg4Oo9lAI7sRXEqMshiZHEwOkxaSXz32UZJ23yMjG9egYLRI9WhFTUxZtKgamPcnHc/E1C3vHIo7okwEmMRxS3IC/ddU5RCSdZXdS2Nl1r3ycV/hkPvlhsYd5iRQu0RjGti6KoX8XUIXA+ZI+oFaLe8giHgsr3biCbqidSPH0zgRqmB7xZdiB5sPy5p1f+zyMXcl2JNEKHrCOI4YTJ4j4sEKupQ2ME6ifLujxfi0k6/ZLnXPEtut7j3ZJPCGW3Z1Ubqx1llUMVHbuS7QzLSaScjOYpYo6wuHDY7/OZ1y7y9cXLFIYtUgAaQlsKo3ALSH1wcAehwNjTrjXLV1Z73ERVfKRTrT6uvb+oCtgsuD2fDlmkhQR/dmSRQ5JZUyQdLMe2SAfjinPBONGfWskXRkQIWTVrGmRdSHVpXPmCCNipG/crdFSOY912z3nnt7wahgq4O2FILZ8sKDk/Ib10a7YHA0Mc40qWDfUEbY+OK9AzX1rHGJ4EhlZnWOMw9PLyOwUKJF2G53OdgCaZcR4PacTt1ZlEUjswV8KJUkQkMufxYKkEbgjf41HRXEOuxMxg084Eqm5Uu2nQrOvYaj7pBY9sK2cef0pzzFwD7K6DWWDtMArrpdRE+gMcYBV+4OB9e9Lci8AjvL3TI6EQgSdFlB1jDqcHOcqxRsY3B7jG6/RJJQnyjJvG3ePfLJXFNeKcAlsJI0EjNG3SUuUdgcKQzPIcpGzsdKxqfwgkjHidVlX0GlsE5j1FwtXIEKmuQ77o3+jPhuo9P/mRZZf1QuP6R6VC0lcTtHplT3oXWVfjoOSPquofWutJb0rlac6qvqVETcaKTt51dFdTlWAZT6gjI/alK9bPKwoooohCiiiiEKKKKITMfbgVaO0jYA5ld8H+FCP8XFZtZcSnh/sZpEH5dWpf7j5H6Yq/+2xvvrMfwXB/eIf61nNa+krRqvaGeTMLXXOl3snHAk6Oe7zGMW/z0P8A5deP3qOv+OXM4IlnfSe6x/dj/wBPiP1amddFfJOxHmMjGoHO6+oyCM+qmrhp6VPaLHVXsO8k7Hma7iEdvFMIYjkfdRRIchRjxBO5A3bucUjPZuI5I4ZWQTf2qklhIfMsSdWo9iwOSO+aZSx6hjJG+QR3BHYinljxHUdEmFk8vR/iv+q9x8t6874tp7aWF1X5fPHlNbRarqrsc8yX5HhnnkawuppDbPbSBEWTPYrjBwGAUNkA5BxuMVqP+wIikqNlhOiJJvjIRAgxjGNhnbzJrJopXR0ljbRJG2pG7/AgjzUgkEeh8jg1fuE+0e3cAXH+6yeeveMn+GXGMfBtJrPov6gwe82Kio4MlorC3uJzNpYy279EMWYaCm50AHGG1+L82BnsKc26wTxuQqukjEPke80Z0HUPPBjA/pFRKq2uV7O7tgk7a21AS6H0hS0ZWVRuFB0tkZBPninUfErOygWN7mNVRe7yLqY9yxAOSzMSTgdzTJlwx5yE5t4cLG2kmtHkhklnj1EOzZ1v49KsSFZsliwGdqz08MQyGU62mJz1TI2vPrrznNWPmrmj7a6hAy28R1LqBDSPgjUVO6qoJwDuScnGAKjF4FdTW8lxEv3ETFXK7yHSPEyKQRpXO/4tjgbbpWs9r7Kz27yg4Z8CaDylw+Ke2t7mVRLO9voklYeJwQFZX8mA04wQe3xNTN7NHrSB1z9oSRe2xVV8QJ7+62B9az3knmNbLMUjMbZzrSTdum7btqxvof3sgeE58m2vF0sd2sclvcJribXHJGVkXcFWVlBwVZTgjIOwIIIpwHPMduoeg7HHP3+E7xRwC4MCxKrBUuMgADIPSUgfmAUDOO2KbcZ5WsnTXPEpWEyTZJOAW8TkjOCDjOD6Cu0Sx2nUnurlOpIFDSPpjUKmSqImdgCzHuSS2+dsVXmvnAXaGC3DdFtpZWBXqD8iKcNpP4mOMjIAOSaCccwpoe9tiDJ+3xmdwWFzNpeVjqdV1SvIXcjHkDnHfYE4HpU0LWOGMEZQR5cOpIZSBuwcb6vj59qdswAJOwG5JpvbQm4ZTj7hSGyf+KR2wPyA75/EQMbd1HsC5cz1x09GjrIxuJGOfP8A17/84kjbdWVI3uZJZZAA2JHJCHuMIMLqAOM4z3p1RRWHZY1jbmMzURUGFEKKKK4nc0L2a3uuxEZOWt3aE/Jd0/8A1stWqs39nF5ou5ovKWJZB/NGdDfqrp/drSK9fprOpUrek8nqK+nay+sKKKKYlEKKKKIQoooohMm9tf8Ab2n/AIU/+aGs6rSfbbH47NvhOP16Z/8A5rNq2tF/1D5zz3iA/wCb5CAiZyETd3YIn8zEKP3OfpWk+1Dk9ILO2liXAtVWB/jG2ACflJg/1tVc9m3DetxKHIysQeY/NRpX/wBTg/Stt4tw1LiCSGQZSVGRvkwx+vnSurtItGPKOaGgNQc/zTzZTbiS5if1ClgfQgZBHx2707ltnjZo5PfjZo3/AJlOCfrjP1ptff2T/wAjf5TWkxDJnyImQoKWYPcGHCeLP1BE516gSreY0+R9fn/jU9UXyny29y80qMim1iaQ9Q4UqdiC2Dp2BIOCPCQfUcR8xRkAssi5/gz/AJc18/t0tjYatcj0nqKn9gFjC55bhdi2ME98AEEnz3FOrDhccIOkDJ7nABP6AbfCk/8AbkH58fNW/wDbQeOQfnz8ArH/AEqspqCNpDfQyzcPfH9an7MJVThmtyFQSTsWPYKHbJJ9NjWI3XGXbaNSg/O3f+lf9T+laTZcTE/LZTPTdG+zhUAxI6sNKkE9nBGvcbFjWnpNHbQptsGMyEdXbYDKpaEFcqNKszMi/lRmJQY8sIQMeVIXvB4pRugDdwwA1A/PH7GnbwXCe/AzfxREOD9Dhv1FI/bMd45h84ZP9FNL7snIM+lI+mNQqYggADnjy9Y1teBoriQ4LDthFXHl+EA9vUmpKm/2z0jmP/kyf6rS0VjcS7LH0R+eXGR8owck/MqKhm82M6W7TUrisj5c/v5xLh3DRMiyTEuGyyxnAQDJ05UDxbAHxEj4VM0zueAfZoQ1sTmNfEjsdMgA3yOyt56lx8dqnbflW+eNJEihkSRVdSs5GQwyPDJCpG1Z70W3ksnI+3ynn7L1qP8AzHBPxOfnI6inl1y7fxoztaEhFLHTNGTgDOwzknbtTe04bdyPGiwLmWMyoTOmCgKjOV1H/iLtjzqv8Ff/AE/acfjKP6vvE64dwASSAB3JOAPmTXQQOOg008Fus0jIVUNJIoTVqOCFGzJp2RgM5zWgct8lWBVJ1Y3h7rJKQwBBwcRgBFII/LkEetMVeGWt+bj9ZRb4jWv5Rn9JXeQ7CWW8iuERhBGsgMrDAfWAAIwd23AOrGNu5rUqAKK3qKRSgRZh3Wm1y7Qoooq6VQoooohCiiqhzx7RYrAdNR1blhlYwdlHk0jfhX4dz5eogkAZMkDPAkP7a7cmC2cDIWcqT6a42x+4FZRSnH+O3F8+q6kMm+VQbIn8iA4B/iOW+NRixEe7I4+Zz/mBq/TeJ1VDawPeJ6vwyy5g6kdpdOTuY14fFeXhQyMqwQovYFpC7bt5DCqT9PWq1x32ncRuidVw0SH8EPgAHzHjP1NXn2T3VtNHccPukV2nbqDUNpVCqNO3Zk05GPI5G4NSV/8A/D/asSYbieL4HS4H6gN+pqi5+sxdDwYzRX0UCN3EyDg1wSZAxLEkPkkknOxyTudwKe339lJ/I3+BpxzNywljeGGC4MxjXErMgADNg6QFbJIGCTnbIHrUfMsjAqWUAgg6V3wfiWNO1a+qurY55Ez7/DrbLuog4OJY/ZTwma4j4lBC2nqWmncnGssdAz5AjWPr8KjX5ZvAX/3WY6HKNoXWAw7jKk9s96ufsg5otbTNtLGInmYYuNRIkbcKrg+4d8DHhOfI979xO2ktJ5JlRpLeYh5BGup4pAApcIN2RlVchcspGcEMcKUahq1ynM0bKFdsPxMAksbjOhLeYykHShifJxjJxjcAHJ+nrTFL3TkS/dupwQwKn+6dxW18U5yjcwT2YkmljbK5jdI3jfwurTOoUAgBgRndF2Parbwu4tOKW4laGOQAlGSVFcxupwynIIyD+oIPnTY1d3DkcRdtNV+VTmYNwjlS8usGG3fQ2CJJPAmD56m3I+QNNLPj1zZS/ZrkHpxzmRoTjwvgqHVj+HBznse9b0/LM1tn7G8fRzn7PPkLH69KVcsi9zoKuBnbSNqxf2ic2C8fQyQExF0UxsZBvgFxOVXUMA6VUYGST2FL2PbqjsbtL6xXpvbXvLvHcESNFIhilQAshIPhb3WBUkFTg7j0pO74rFGwVn8R3CAFmI9dCgtj44qm+z/gbcSupRPNdLpiDG4RhlNOAFkkYE4KjYZ/ATv3Gg8ktZ2dtdNHKHjincmU4MjJhdJbSAxy2Qu3iyMd6x7PDwjnJ4m9V4sXQcc+/wD1IOSdZ3DW84WWPKsrAkYPcPESCDnBB2I+RrtFM4YGW5h0rklVULnbzZnOw79h86vvL3J0Do091awtPcSNK4kjV2QMfAhJB3VAoONs5pzx3k60e1lRYIYzoYoyRoCjKMqykAbhgD9Kn8D/AOv0nH8U8yvPxP2mOc2QyvFHcucWkjmONSSAxAyJGGwKuQwUHyUHfVUh7Oue2tJkieZTatkMrPkQYUkMrb6RkadHY5GncYNh4zzaWgtbkwDQhSUifKdd2QgxQRlSzEaydZAUYG53IpvGZJbubqzOUx/ZxRYCRD0UEbn1fufgMCh2TTAEnHp75wldutY4GfX3S9cye15Gjkjs4pHLIyrKx6YBIwGUEFjgnO4HaqrJzBw4W6xx8PaFvuw0vTjZkAZdbK+ovqChiuMbkVB8P4bcOXVIpp9DY1pGW7gHxEDAYZ3HyPnTk8GutQX7Jdaj2HQff640/qaOvc3IXI+crOnqX2WOCO/Ilmu+ZG4dM8dtFayFwJvtPjDSrKWZdekZJx56sHYgCnvJXtNSBTHeIV1ySSGaPLLqkYsdSe8oBOARkYA7VT+Mct3VksTXSlUeNQp7iLBbEbuNgQCMb43wDtUfHJqGVDMPVUZh+qqRUvdatnA4+E5Smpk5PM9IWN/HMgkidZEbsyEEH6inFeceB8Znt5wbIv1mI+5CsRMfR4/217FdznavRqnbenarOoM4xFLK9hxnM5oooq2VQoooohCsU5j9lPEOvLLGUuRJIz516X3P4g3h2GBsewGwra6K4dA4wZ0rFTkTz0ns44mf/pGHzkj/APfSn/yw4p/0w/8AzR/969A0VV+GSWddpi3J/s1v0vYJZo1hSKQOW6isTgHwgLnvnG/lmtpooq1ECDAlbMWOTMO519nl6t3NLFE1xFLIZFZCCw1blWUkHY9iMjGKr45N4h/0Vx/dA/xavSNFVNp1JzLBcwGJ5xHIHEXyv2KXcEeIoB+panvPXP14qrw8SlehGkdxIpOqWQINY19wozjI3YgnODivQNZnzX7FUu7t7hLkwiUhnQxB/FgAlW1rjIA2IO+flTGnSutue0pud3XjvMUTjc6xCISssY7AYBAPlr97GfLNbX7D+Xri2t53mRo0mZGjRsg+EEFih7asgb7nTv5VPcrey+xsSHRDLKO0suGYfyjAVfoAfjVupi27fwBxKa6tnJMzr258Rkj4cqISFmmEchHmulm059GKgH1GR51gcUTMQqgszEKqjcsTsAB6k7V6v4/y/BewmG4TWhIPcggjsQRuCKi+X/ZxYWTiSGEdQZw7sXZc/lLE4+Y3qK7umpGOYWVbyDniQsXKD2XAZreJdU7wu0ukZLO48enHchPCv8orPH4s00IjZba4Aj6cUkkWZY0xgDKsA+kdlcbEAncV6DqIvuUbKbUZbWBy/vMY11E+usDVn45zSNyO5yjY+WY/p7aqwRYm4fHGJiazyggie41js5nkJBHY7tj6Yx8K1vkTmBr60YTYMkbGGUjs5wCGHpqVgSPI5FMm9ktmXyHuAmc9MSnT8tRGsD4BqtfDeFxW8YihjWNF7KowPifiT5k7mqNLRbWTvbIjWt1NFygVJtI+A+3eY1J7NbuCbpxW/VA8McwZQGQdtZY6lIHcAEEjIqxcK9k0jb3U4QeaQDf6ysP8qj51ptFdjR1bt5GT6yo+IX7AgbA9OIy4RwaG1iEUCBEGTgeZPcknck+ZO9PaKKbiMCK4ArmiiEMUUUUQhRRRRCf/2Q=="/>
          <p:cNvSpPr>
            <a:spLocks noChangeAspect="1" noChangeArrowheads="1"/>
          </p:cNvSpPr>
          <p:nvPr/>
        </p:nvSpPr>
        <p:spPr bwMode="auto">
          <a:xfrm>
            <a:off x="8816975" y="-731838"/>
            <a:ext cx="22383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8132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2705100" cy="2819401"/>
          </a:xfrm>
          <a:prstGeom prst="rect">
            <a:avLst/>
          </a:prstGeom>
          <a:noFill/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888432" y="-146482"/>
            <a:ext cx="4572000" cy="66718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</a:rPr>
              <a:t>הנה מה טוב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מילים: מתוך תהילים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לחן: עממי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2400" b="1" dirty="0" smtClean="0"/>
              <a:t>הנה מה טוב ומה נעים </a:t>
            </a:r>
            <a:br>
              <a:rPr lang="he-IL" sz="2400" b="1" dirty="0" smtClean="0"/>
            </a:br>
            <a:r>
              <a:rPr lang="he-IL" sz="2400" b="1" dirty="0" smtClean="0"/>
              <a:t>שבת אחים גם יחד </a:t>
            </a:r>
            <a:br>
              <a:rPr lang="he-IL" sz="2400" b="1" dirty="0" smtClean="0"/>
            </a:br>
            <a:r>
              <a:rPr lang="he-IL" sz="2400" b="1" dirty="0" smtClean="0"/>
              <a:t>הנה מה טוב ומה נעים </a:t>
            </a:r>
            <a:br>
              <a:rPr lang="he-IL" sz="2400" b="1" dirty="0" smtClean="0"/>
            </a:br>
            <a:r>
              <a:rPr lang="he-IL" sz="2400" b="1" dirty="0" smtClean="0"/>
              <a:t>שבת אחים גם יחד. </a:t>
            </a:r>
            <a:br>
              <a:rPr lang="he-IL" sz="2400" b="1" dirty="0" smtClean="0"/>
            </a:br>
            <a:r>
              <a:rPr lang="he-IL" sz="2400" b="1" dirty="0" smtClean="0"/>
              <a:t/>
            </a:r>
            <a:br>
              <a:rPr lang="he-IL" sz="2400" b="1" dirty="0" smtClean="0"/>
            </a:br>
            <a:r>
              <a:rPr lang="he-IL" sz="2400" b="1" dirty="0" smtClean="0"/>
              <a:t>הנה מה טוב </a:t>
            </a:r>
            <a:br>
              <a:rPr lang="he-IL" sz="2400" b="1" dirty="0" smtClean="0"/>
            </a:br>
            <a:r>
              <a:rPr lang="he-IL" sz="2400" b="1" dirty="0" smtClean="0"/>
              <a:t>שבת אחים גם יחד </a:t>
            </a:r>
            <a:br>
              <a:rPr lang="he-IL" sz="2400" b="1" dirty="0" smtClean="0"/>
            </a:br>
            <a:r>
              <a:rPr lang="he-IL" sz="2400" b="1" dirty="0" smtClean="0"/>
              <a:t>הנה מה טוב </a:t>
            </a:r>
            <a:br>
              <a:rPr lang="he-IL" sz="2400" b="1" dirty="0" smtClean="0"/>
            </a:br>
            <a:r>
              <a:rPr lang="he-IL" sz="2400" b="1" dirty="0" smtClean="0"/>
              <a:t>שבת אחים גם יחד. </a:t>
            </a:r>
            <a:endParaRPr lang="he-IL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תמונה 3" descr="SYDNZV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204864"/>
            <a:ext cx="3810000" cy="3333750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43687" y="1916832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"בני המשפחה"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AutoShape 2" descr="data:image/jpeg;base64,/9j/4AAQSkZJRgABAQAAAQABAAD/2wCEAAkGBhMSERUUExQWFBUVFhoYFxgXGB4eIBkdHB4gIR8gHBgdHCYfIiIkGxggIjAhJCkpLSwuGx8xNTAqOCYsLCkBCQoKDgwOGg8PGi4kHyQtLDQtLTIsLCwwLCwsKiwuKjA1LCwwLCwsLC8sKSwsLCwsLCwsLCwsLCwsKSwsLCwsLP/AABEIAKAA6wMBIgACEQEDEQH/xAAcAAABBQADAAAAAAAAAAAAAAAAAwQFBgcBAgj/xABGEAACAQMCBAMFBgMFBgQHAAABAgMABBESIQUGEzEiQVEHMmFxgRQjQlKRoWJygjOSsbLBFSRDU1TRc4Oi0ggXRGOTo8L/xAAbAQACAwEBAQAAAAAAAAAAAAAABAEDBQIGB//EADQRAAICAQMCAwYEBgMBAAAAAAECAAMRBBIhEzEFQWEiUXGBkbEUMqHwFUJSwdHhIzNiBv/aAAwDAQACEQMRAD8A3GiiiiEKKKKIQoooohCiiiiEKh+N832dmyrcTrEzDIByTjOM7A4GfM/Gpis59tHDYzbwz9pUlEakfiWT3lPy06h6Ffia5clVJE6QZYAyfuvaVw5Iy/2qN+2EjOpyT6Rjxf8AaqJc+2i6MhMcEKxBiAshcsyg7EsCAuR/C2PjVAzTrhXCZrqTpW6a3GNROyRg+cj+XwHvHyHnWYdXY5wgxHRp0XljNXT20WfSVjFP1SPFEEzpP/iEhCPQg9vIdqleUPaDHxCSSNIZYjGqsS5TB1EgAaXJz4T+lZVx3kK6tIzKxjmjU+IxBgyr+ZkOfCN84JIxntnFb0KSG2z3DDuPQqw3HzBqw6p0I3jic/h1YeyeZ6koqh+yjmqS5hkhmYvJAVw57vG+dJb1YFWUnzwD51db6+jhjaSVwiIMszHAAHqafVgw3CKMpU4MXorDubfafczzkWkskNsFGDpVXdvM7gkLjGM4PwqKPtB4loCfa3x66U1f3tOaXbVVqcRpNFawziehqKxLlL2qXEE2Lx5J4CuMhVLI2e5AAJGM9sn4VsXC+LRXMSywOskbdmX9wfMEHuDuKursWwZWUW0tUcMI7oooqyVQoooohCiiiiEKKKKIQoooohCiiuryAYyQMnAye5PlRCdqKKKITgmq9xPmVzK1vaKryJjqyOT04Sdwp0+J3I36a4wMFmXIzXeer9XmmEq9SCzgDGPfDzSZIyAd9KKoHoZc9wKluWeEm2tYomOp1XMh9XY5Yk9z4jjJ3ON6rd8S2tNxnP2G6O7X02f4I4VX6KY2P6sa7R8QvbfdtN7H5hVEcw+QB6cny8B9M9qkKKoFjRk1KRH/AAri0VzGJIm1KcjsQVI7qyndWB2KnBFU/wBs0INgjeaXERH9WVP7MaYX1zcC/mS2dbX7qMyuRrMuT4ZEiICgrpaNnJORgY2U1D3huOJCS2lllFwRIz6SoghaJ16YERBYq2pG15LeMZ71cx3J8Yso2v8ACRPJXIYvIzczyvHCXZURcDUqbFjId1BbV28h3FaZy79l6AFn0+iCQOn2z55PcnzJO5yDUbNy/InCPska5cWyxYB2JIAfDHbcFt6lLTh7JdTuPclSHG/406itt/J0hn+H4UsFVRgRoE55j9nABJOABkk+QHnmsr5w5atXhN7YEFY3JuEjY6cFclhH5EZDkDAKnVg7VoHG4vtVnMkLK3VRogQdu+lxn1A1DHrtTDjPEbazumluJEjjuIRGVIJyY2bDMAPdEchTJ9VFTtBGDBmIORKt7Gn/AN/lwdjbH9pEx/mP60y9qHOJurhoVbFtbtp77SSDYsfIhT4VHrk+mEeDRScPM7rKFjMjw+BcyCGFWlGmRvCrSK6AZBwCG20mp7gHIUK8QZsPptkjLRu/UX7RICxw5UFgi4O43LA0bCKggMhGXq7yM+74yh8J4NcXRxbwvL5F8aUHzkPh/TJ+FXceyEfZzmYfa85V8Hpgf8vT3Knzc75AIG2KsvG+YZojMYkQxWio0+rOW1AMUjwQFKxEOSc7sq47mrGw3qtalQRhr3sPeee+IWMtvJ054zE/kG7N8Uf3WHy+uKnOQeaWsbtSWxBMypMvkM7LJ8CpIyfNc+gq/wDFuL6xIZLeGWyjmEMhk3YnIVnVSCuhHbSfxHS5BGADnvHeRJhfSWdumVdTJGzHCxxt4Tqbc4R8qO5PhrkVGtgyfSdHULahSz6+s9C1V+Nc9pDM0McTzvGB1CrIqoSMhdTkZbG+kdgRnGRUYntKxGI1h6tyoGsLIOmFYApJ1Su6yBsqAurZgQMVVpJn6jMwR5rqbKRI2kaioyAXydKhS7Pjb03ArSzMjEtV17SHcaba3KsNna5JQI35QqBmkOMHKkLhh4qOFc/SLKq3nSEch0rLGGUIx7CRXZvC3YODscAgZBqtymSOUwzhEkCB10sSjp5spYAjS2zA9sg9jSMXEI3wBkrJkKxjbpyYGSFdl0PsDt54OM4qMwIxNNt+bbN5uilxE0ucBQwOSO4B7E/AHOxqXrH7u2DxmP3Rjw420MPdZQOxVsMCPStA5V5sjukVGYJcqgMsTbMD2JUfiTV2Zcjcdu1TIlgoopnxDi8MGjrSJHrYImo41MfIVMI8oooohErlGKMEOlipCtjODjY488Gs34ZwV7oQNcOZ4BHIJI5jqeKfAjcK/mNSsQfeU7g4OBd+aOEvc27RxtpbKtgkhX0kEo5XxBWxgkb7+fYwHDOJwQ4gaMWUm56MmFBPcmOTOiQfFTn1AqqwnyltQBPMjbOaexuLYzzT3TSRzJJp1sHZen0gkXuKQoYljjPjJNWm95oHRge3TqvdY6SsdAA06mZzglQq98AnOABvVc5g5uh6MkdtKJpmXSBB97o1bF2KZUaRlsE5JAAGTUvxCxBtbWayHWFsFaNVI+9i0aWVSdtRTcZxllAOM0KWxBwobiVC8eaW4UyRo0V5dwMJYHLp9zpDI2pFYZ6BIOMHLD52PmCCeWSKOGV4cxzuXXt1F6YiDnGCpMjEr+LSfSo+Phk78PgjsbsJowvUMeSyq3YjurrjBBHcMCB5SYt7q3sZAJDd3CRuUZlC6m3KjSDjY+p37ZqonMuVcCN7zmiSNI2NrIzdATzgbdIbBgM+8wYnCDchSc9s8X/CZ3nkmRnDI8HQUSEKYxpMwZM6fHqceIE+FMdhVdktZ1AMsfEX15MeLliXfOPvUjwIC3cblAM5wRgzHLc1xFIySpJHbhck3Eit0nyAFjm1EyI2fxYKkD10icY7SAxJwYvzmixiK7/6aTEh/wDsy4V8gb4B0v8A01EcJtLs3ctxHHbxrLGAi3BkWZkQIpOlQempYL7wz7nyqb4hynDi9kGsPcwyBgWJVSY9JZU7AnSuT/CMYqm8a53UL1I5OrLLawxMYsHoI2HnYsTpMpJwqjtoXPpXSKz+yozObCEO5uJbeUOAWyql3EsgknQsxklZydWMhiThiCgAbGcD41ZaQ4esYijEOOkEUR43GjA04P8ALio/jd08MkM3jMKl1nVQTgOBpkKjchGAzjOAxPlVJ5MYHsrOtvwhlvXlQCKIqdYVyeu7afG0fuJpCkavebO+w3k7qzjlXTIiSL+V1DD9GBFQtxx5blo4rOTqEyI0sseSkcaMGYF+2p8BAoJOGJIwKnLm5SNGeRgqIpZmPYAbkn6VJzIXHMyT2gcali4gY4GCMkqTscA4P2eNACCMENlgQe4Bqy8pm4vbSWVbj7NLJcymRo4w2cIiqAHJxjSp7nzHnkZnxrijTXM9y6kLM+oeqJsqBh32UDtnuau/sn40ElltWOOqerF8WUYdfmVCsP5WosFldmxxjjj1hX0rKd6HPPPpNLW3GCCAdQ8Z0jxnAGSPPYAb52AHlUTx/iM8DxtEElEhWIQsSrFy2dSuEYYCZLBsABMg+VTL5wcd8HHz8qg7Xm2L7GJ5HUOq4kjB8QmGxiEedWouMBe5yPnUCS2BJK+4YkkLxEKFcHPhGMk5zp2BOrf4nvVS4pdTWX2ea9nV8CaDqxxsXYOmoFl7FtcS4UDA9TmrlZO5jQyALIUUuo7KxA1AfANkfSqD7X71dNtCD49bSkeiqpUE/NmwP5W9KC20EyQm8gCQnLkyyySSooijjxD4mJdo0ijWPqKBpXARpNQzkswAABzeeTeEq0IuZEBkuCsg1AHpoDmJVz2wMPt+JiaxiUuA3TdkLr020nGpWOMMPMb/ALmvRUcIVQgGAqhQB5ADG1Qt3USD6fpWHPykPb31pfkoY1l6eHUTRAggkqJI9YIKkqRqHp8q45t4W0sKFHjToP1SJCVQhUYHLAHTgNkHBAxvT3hnBY4FjCjJii6Kse+jOcHG3cZph9qS9ie1mWSGVkPVjwRsGAYo5XS6nIGVzswzjNdeeROCMjBlTSSboi46aPATgyQy9TT5aigQNpB2PmO+O+OQvWltljdVeSVTFKWwEx4sqe5LL4Qg97JB2zVsumez6siRPOk05mkCEAxKwRX0rgs52LaVG+G3G2a3y3ypPPi2k0QxRRwuSctKY2Z+mpHuJIBDgsM4Pbfter5izJtl35lnke4gt45XiUpJLK0ZAbSulVUEqcAtJk7fhqFueXZ5opzPKktw8TQROVKqkfkSB2ZzhnK+YUAYWm3M/NZj4iTDGJujCYZcvo8TMr4Q6TkgDfOBuBnOameA8yQ3YOjUsiY1xOMOmfMjJBX0ZSQfWqWtBYqD2lyVeyGYd485M4nPOkxldJFWYpG6LpDBQA+BqJ0iXUoJOSFzVjqkcn8PSS7muNCQSQs0XRRNLeLDa5mGA5cAMuPCATuSTi700vaKnvCqlz9Grm0jdQytOWIYAg6InIyDsd/h5VbaqXPEf31k3kJZB9TE2P8ALQZEYRoFACgADsBsB8gKdcm3YhnltTssmZ4PTc/eoPk5D49JPhTam19A5CvEQs0TdSJj21AYKtjfS6kq3wOe4FTKFbBkv0BDxG4UDAuIo5xtjUyFo5PmQDESf4qWk4bquEmZiRGhVE8gzHxOd9zpwoyNhq/NtX+Z+bNcMcwtp4rmBwVLKpjyxCOryg4MbBsFhvsrYyMVNWPHUd+lIDBcDvBIQG+aHtIu2zJn447UvYpByJo1OCMGMX4wtrcTi5ZljlZZIXIZl9xVeMEA6SGTUF2zrJGTmnPCEaeGUzoSk8khWOVe0R2VWU7jIGrSdxqqZAPxqKu+YYlcxJmef/kw4Zh/PvpjHxcrVfftLeB3MYc03yWPDnAY5EfRi1tlizjSo1Hc4Bzn0WsejTSAPQAD6Vp15YSSXpW9WNyLZXjhA1JCHdlYZb33OkZkwPMAAd63zHyR01MtoDgbtBnO3mYs7g/wdj5YPfZ8OvSgkP5+cwvEq2vxs8vKPfZ3xe5jhkUL14I5SoiXAkjDKGzHqOHUlj4NiPw5zirlHzrZE4a4SJvNZsxMP6XA/asn5f5jkteo0SJIJlX3mICsucNgDxAqcFdjsN+9NLu6kmcyTOZHPmeyj8qL2VfgPrmrn8M6thI4Ge/l8pXX4p0qwDycdvObC3O1oSVilNw4/BbqZDv6lRpHzYgVUvaDc3EtoXl+5j6kQSAEMWJcbzOPD2yRGuQDuWJGBSInZW1ozRuOzoxU7dtx3+RyKkuMc0TXMMcUqqOm+t5FONekELmPHhIzk4ONtgPIXwzpOD3g/inVQjt6SJmC6Tqxpxvntj41GamDK0DyIUYMshbsQdioI1H9QKUJ6nibt+FfIDyJHmfn2pSs7xPxRLW2VqDj+YjP0npPBP8A550UW6hiM/yg4+v+JsvL/OEhtopb2F4A66lmCExuPJjpBMeob4cAYIwTT3/bPDS/W61mZAP7QtHrAx+c+IbfGqJwb2r3FvYi2WNWkjGiOZm2CD3dSYyzKNu4BwCfQ0iYl2ZnOt3JZmbcszdyT8azXtrUDbzHaPDtRYxDjaB++P8AM3Yceafw2UTTk/8AFYFIV+JkIy/yjDZ9R3rJ/aHwlouISB7hppCkbOwGnBIPgCjICgDKjuA25J3KnAPaBe2YCxy9SMDAjmy4XbbSdQYY9M4+FQV3dvLI8sjF5JGLOx8yfh5ADAA8gBXFlqFML3jGk8OuW/NoG0fr/eNYbdVbLa5Ewcpr3LYOlgT6Ngldg2MbV6F4BxdLq2inQ7SKCf4W7MD8QwI+lYRw7hjzsQvhRThnIzv6KPM/sPj2q6cs3h4cTp6ksD7yod2Df8yMbb42ZB3ABG4waU1Cg7GPP77yNdQm7dSO3f3fL94+cvltdyRHNy2DPN04o1GVjGDpBcbksFySdskADbdxMYY50dh97P8AcqdySFDPpHkB4ST6nGfKup+z3tvsyywyYwysdiDkEMMFWVgD5EEV1sOAJFJ1C8s0gUqrzSFyqnuFGwGcDJxk4GTTsyOfKK8Os5IzIGlMsZOqPX76Z95S34lB90ncDY5wDTKDi4gbiN226QrFCB+Z41Z9I+JkuAnzBpHmfmxbYGOICW6K5SLPu+jSn8K/Pduw9RUbi+eVIotLJDCTJh2BeeZiS0suklR4mJCgnc5PZQKn1CUgsx5906FDWkKo498QtkYKNZy5yzn1djlj/eJqW5P4BFdXr9VSwit/JmUgyPtujA9ozt2qNq6+y2z+6nuP+dMVXfukQ0D9X6h+orM8OUvfvPqfrNDXkJRtHp+ktXCuDQ2yaII1jUnJ0j3j6se5PxJJp7RRXpJ56FQHO9g0lo7ICZISJowO5aPcgfzLqX+qp+iiEoME6uqupyrAMpHmCMg/oa700vrT/Z8jI/htWYtDL+GPUcmKQ9kAYnQxwpB05BAy6VgRkbg9iOx+Roi5GI14vZdaCWIYy8bKM+RI2/fFOOKc2pPahW4dJcyhdTRSxhUVwDn7yQaTvkAoGJyO2a70USVfE45a5Bs5oVmkPXWVAQitIsKqfJYWcnbsdZJ77DsOVuRwm4W3ijaS0dHl6aKC9vhlUlQPFIpL+7u64OCw2CfA+MiwkkSQN9llYyIyqzdKQ++pVQTpc+IHGzFh5ikIZnnmlupFKGQKkSMMMkSZK6h5MzMzkeWVH4aiWl+Mzs16Li7nuEB6RSKKNmUrqCa2cgMA2NTgdt9JpzXJNJpOrFgCCVOGA8iQCM/Qg/WplJOTmUDnPgIglE0YxFM2GA/BKcnIHkrgf3h/FVfrReeiBw+ckZwqlfgwddJPoAe58s1l+iRty+n4IB/mIyf2rRp8Ur01e23Pp8IlZ4dZqX3V49Y7rh1yCD5gj9aa9Jx2kJ+DAEftg/vRok79Q5/lGP07/vVv8e0hHn9JX/BdSDxj6xGEnGk+8ux/0P1G9KV0jbqgMAFlAwVOdxnzB3APcHfHx3rsurG6Mu+nJ7ZABwCO+xB+tec12hNJ6icoex/sZ9D8I8YTUoKbTi0cEe/1E5opKWU50qMtjO+wA9Sfn5fOug6hG5VfgBn98j/Cs7b5zWs1ddZ29z6fvEcVzHAzssa7M5wD6erfQZP6DzpDEg80PzBH7gn/AAp9wK/WKYvMpXwaVIGoAk7+7v2A8vWoIIBI5lFmtQoQuQf359pcbW1WNFRBhVGAP+58yTuT5k0rUPPzXAPc1yH+FSB/efSKV4Zx9Jm0YZHxkBseIDvpIJBx6d6zGqsxuIigsTsDHy2wVy6F4nPd4nKFsdtWk4b+oGl5Lmdhhrq5YenUC/uiq3711ooW+xRgMfrA01sclRE4LZUGEUKCcnHmfUnuT8Tk0pRXNlbzTsy28EkpRtLHwqgbAbd2I2wwOQD3qER7WwoyZLulS5Y4E6GJ5HSGEZmlJVB+X1dvRUByfXYDcitj4RwxLeCOFPdjQIM9zgdz8T3PzqG5O5RForSSFXuJAA7KPCqjsiZ30gnOTuxOT5AWSvTaPTdBOe57zzmr1PXfjsO0KKKKdicKKKKIThlBBBGQdiDVH5y5VtoLWWe3Q28q4wYWKLlmVcmMeA9/y1eaiuauFNc2k0KEB2TwE9tQwy5+GpRn4UQlZoppBxJS/SdWhmG5hk2bHqvk6/xISPXFO6IsRjvCiikL+5McTuEaQopYIvdseQ2P+BPoD2JIi9RcYxfuB+O1Rm+aSsqn+65H9IqNtOBXl4gmW4AUmZo9MmUVww6LKyKC6aQVZHAIOcrkkBfhsxQXk0snWkieSJmUBcLACQFUbKTqLH4t6YxyGBlxrKjJlV5z481xK8Cn7iI6WAP9q476vVVOwHYkEnyqJ4bw6a4fp28TysNjpA0r/M5wo+Wc/CrJwH2bddmBuWUIyGVAgO0qiTTHLr1nwtgyFcEk6RtV9biltYgQJEyxxqrP00ysKuSqtIc58TA77nYsdhmkHqNjkufgJpVkIgC8TGLCF53EcMbySb5RRkrg4Oo9lAI7sRXEqMshiZHEwOkxaSXz32UZJ23yMjG9egYLRI9WhFTUxZtKgamPcnHc/E1C3vHIo7okwEmMRxS3IC/ddU5RCSdZXdS2Nl1r3ycV/hkPvlhsYd5iRQu0RjGti6KoX8XUIXA+ZI+oFaLe8giHgsr3biCbqidSPH0zgRqmB7xZdiB5sPy5p1f+zyMXcl2JNEKHrCOI4YTJ4j4sEKupQ2ME6ifLujxfi0k6/ZLnXPEtut7j3ZJPCGW3Z1Ubqx1llUMVHbuS7QzLSaScjOYpYo6wuHDY7/OZ1y7y9cXLFIYtUgAaQlsKo3ALSH1wcAehwNjTrjXLV1Z73ERVfKRTrT6uvb+oCtgsuD2fDlmkhQR/dmSRQ5JZUyQdLMe2SAfjinPBONGfWskXRkQIWTVrGmRdSHVpXPmCCNipG/crdFSOY912z3nnt7wahgq4O2FILZ8sKDk/Ib10a7YHA0Mc40qWDfUEbY+OK9AzX1rHGJ4EhlZnWOMw9PLyOwUKJF2G53OdgCaZcR4PacTt1ZlEUjswV8KJUkQkMufxYKkEbgjf41HRXEOuxMxg084Eqm5Uu2nQrOvYaj7pBY9sK2cef0pzzFwD7K6DWWDtMArrpdRE+gMcYBV+4OB9e9Lci8AjvL3TI6EQgSdFlB1jDqcHOcqxRsY3B7jG6/RJJQnyjJvG3ePfLJXFNeKcAlsJI0EjNG3SUuUdgcKQzPIcpGzsdKxqfwgkjHidVlX0GlsE5j1FwtXIEKmuQ77o3+jPhuo9P/mRZZf1QuP6R6VC0lcTtHplT3oXWVfjoOSPquofWutJb0rlac6qvqVETcaKTt51dFdTlWAZT6gjI/alK9bPKwoooohCiiiiEKKKKITMfbgVaO0jYA5ld8H+FCP8XFZtZcSnh/sZpEH5dWpf7j5H6Yq/+2xvvrMfwXB/eIf61nNa+krRqvaGeTMLXXOl3snHAk6Oe7zGMW/z0P8A5deP3qOv+OXM4IlnfSe6x/dj/wBPiP1amddFfJOxHmMjGoHO6+oyCM+qmrhp6VPaLHVXsO8k7Hma7iEdvFMIYjkfdRRIchRjxBO5A3bucUjPZuI5I4ZWQTf2qklhIfMsSdWo9iwOSO+aZSx6hjJG+QR3BHYinljxHUdEmFk8vR/iv+q9x8t6874tp7aWF1X5fPHlNbRarqrsc8yX5HhnnkawuppDbPbSBEWTPYrjBwGAUNkA5BxuMVqP+wIikqNlhOiJJvjIRAgxjGNhnbzJrJopXR0ljbRJG2pG7/AgjzUgkEeh8jg1fuE+0e3cAXH+6yeeveMn+GXGMfBtJrPov6gwe82Kio4MlorC3uJzNpYy279EMWYaCm50AHGG1+L82BnsKc26wTxuQqukjEPke80Z0HUPPBjA/pFRKq2uV7O7tgk7a21AS6H0hS0ZWVRuFB0tkZBPninUfErOygWN7mNVRe7yLqY9yxAOSzMSTgdzTJlwx5yE5t4cLG2kmtHkhklnj1EOzZ1v49KsSFZsliwGdqz08MQyGU62mJz1TI2vPrrznNWPmrmj7a6hAy28R1LqBDSPgjUVO6qoJwDuScnGAKjF4FdTW8lxEv3ETFXK7yHSPEyKQRpXO/4tjgbbpWs9r7Kz27yg4Z8CaDylw+Ke2t7mVRLO9voklYeJwQFZX8mA04wQe3xNTN7NHrSB1z9oSRe2xVV8QJ7+62B9az3knmNbLMUjMbZzrSTdum7btqxvof3sgeE58m2vF0sd2sclvcJribXHJGVkXcFWVlBwVZTgjIOwIIIpwHPMduoeg7HHP3+E7xRwC4MCxKrBUuMgADIPSUgfmAUDOO2KbcZ5WsnTXPEpWEyTZJOAW8TkjOCDjOD6Cu0Sx2nUnurlOpIFDSPpjUKmSqImdgCzHuSS2+dsVXmvnAXaGC3DdFtpZWBXqD8iKcNpP4mOMjIAOSaCccwpoe9tiDJ+3xmdwWFzNpeVjqdV1SvIXcjHkDnHfYE4HpU0LWOGMEZQR5cOpIZSBuwcb6vj59qdswAJOwG5JpvbQm4ZTj7hSGyf+KR2wPyA75/EQMbd1HsC5cz1x09GjrIxuJGOfP8A17/84kjbdWVI3uZJZZAA2JHJCHuMIMLqAOM4z3p1RRWHZY1jbmMzURUGFEKKKK4nc0L2a3uuxEZOWt3aE/Jd0/8A1stWqs39nF5ou5ovKWJZB/NGdDfqrp/drSK9fprOpUrek8nqK+nay+sKKKKYlEKKKKIQoooohMm9tf8Ab2n/AIU/+aGs6rSfbbH47NvhOP16Z/8A5rNq2tF/1D5zz3iA/wCb5CAiZyETd3YIn8zEKP3OfpWk+1Dk9ILO2liXAtVWB/jG2ACflJg/1tVc9m3DetxKHIysQeY/NRpX/wBTg/Stt4tw1LiCSGQZSVGRvkwx+vnSurtItGPKOaGgNQc/zTzZTbiS5if1ClgfQgZBHx2707ltnjZo5PfjZo3/AJlOCfrjP1ptff2T/wAjf5TWkxDJnyImQoKWYPcGHCeLP1BE516gSreY0+R9fn/jU9UXyny29y80qMim1iaQ9Q4UqdiC2Dp2BIOCPCQfUcR8xRkAssi5/gz/AJc18/t0tjYatcj0nqKn9gFjC55bhdi2ME98AEEnz3FOrDhccIOkDJ7nABP6AbfCk/8AbkH58fNW/wDbQeOQfnz8ArH/AEqspqCNpDfQyzcPfH9an7MJVThmtyFQSTsWPYKHbJJ9NjWI3XGXbaNSg/O3f+lf9T+laTZcTE/LZTPTdG+zhUAxI6sNKkE9nBGvcbFjWnpNHbQptsGMyEdXbYDKpaEFcqNKszMi/lRmJQY8sIQMeVIXvB4pRugDdwwA1A/PH7GnbwXCe/AzfxREOD9Dhv1FI/bMd45h84ZP9FNL7snIM+lI+mNQqYggADnjy9Y1teBoriQ4LDthFXHl+EA9vUmpKm/2z0jmP/kyf6rS0VjcS7LH0R+eXGR8owck/MqKhm82M6W7TUrisj5c/v5xLh3DRMiyTEuGyyxnAQDJ05UDxbAHxEj4VM0zueAfZoQ1sTmNfEjsdMgA3yOyt56lx8dqnbflW+eNJEihkSRVdSs5GQwyPDJCpG1Z70W3ksnI+3ynn7L1qP8AzHBPxOfnI6inl1y7fxoztaEhFLHTNGTgDOwzknbtTe04bdyPGiwLmWMyoTOmCgKjOV1H/iLtjzqv8Ff/AE/acfjKP6vvE64dwASSAB3JOAPmTXQQOOg008Fus0jIVUNJIoTVqOCFGzJp2RgM5zWgct8lWBVJ1Y3h7rJKQwBBwcRgBFII/LkEetMVeGWt+bj9ZRb4jWv5Rn9JXeQ7CWW8iuERhBGsgMrDAfWAAIwd23AOrGNu5rUqAKK3qKRSgRZh3Wm1y7Qoooq6VQoooohCiiqhzx7RYrAdNR1blhlYwdlHk0jfhX4dz5eogkAZMkDPAkP7a7cmC2cDIWcqT6a42x+4FZRSnH+O3F8+q6kMm+VQbIn8iA4B/iOW+NRixEe7I4+Zz/mBq/TeJ1VDawPeJ6vwyy5g6kdpdOTuY14fFeXhQyMqwQovYFpC7bt5DCqT9PWq1x32ncRuidVw0SH8EPgAHzHjP1NXn2T3VtNHccPukV2nbqDUNpVCqNO3Zk05GPI5G4NSV/8A/D/asSYbieL4HS4H6gN+pqi5+sxdDwYzRX0UCN3EyDg1wSZAxLEkPkkknOxyTudwKe339lJ/I3+BpxzNywljeGGC4MxjXErMgADNg6QFbJIGCTnbIHrUfMsjAqWUAgg6V3wfiWNO1a+qurY55Ez7/DrbLuog4OJY/ZTwma4j4lBC2nqWmncnGssdAz5AjWPr8KjX5ZvAX/3WY6HKNoXWAw7jKk9s96ufsg5otbTNtLGInmYYuNRIkbcKrg+4d8DHhOfI979xO2ktJ5JlRpLeYh5BGup4pAApcIN2RlVchcspGcEMcKUahq1ynM0bKFdsPxMAksbjOhLeYykHShifJxjJxjcAHJ+nrTFL3TkS/dupwQwKn+6dxW18U5yjcwT2YkmljbK5jdI3jfwurTOoUAgBgRndF2Parbwu4tOKW4laGOQAlGSVFcxupwynIIyD+oIPnTY1d3DkcRdtNV+VTmYNwjlS8usGG3fQ2CJJPAmD56m3I+QNNLPj1zZS/ZrkHpxzmRoTjwvgqHVj+HBznse9b0/LM1tn7G8fRzn7PPkLH69KVcsi9zoKuBnbSNqxf2ic2C8fQyQExF0UxsZBvgFxOVXUMA6VUYGST2FL2PbqjsbtL6xXpvbXvLvHcESNFIhilQAshIPhb3WBUkFTg7j0pO74rFGwVn8R3CAFmI9dCgtj44qm+z/gbcSupRPNdLpiDG4RhlNOAFkkYE4KjYZ/ATv3Gg8ktZ2dtdNHKHjincmU4MjJhdJbSAxy2Qu3iyMd6x7PDwjnJ4m9V4sXQcc+/wD1IOSdZ3DW84WWPKsrAkYPcPESCDnBB2I+RrtFM4YGW5h0rklVULnbzZnOw79h86vvL3J0Do091awtPcSNK4kjV2QMfAhJB3VAoONs5pzx3k60e1lRYIYzoYoyRoCjKMqykAbhgD9Kn8D/AOv0nH8U8yvPxP2mOc2QyvFHcucWkjmONSSAxAyJGGwKuQwUHyUHfVUh7Oue2tJkieZTatkMrPkQYUkMrb6RkadHY5GncYNh4zzaWgtbkwDQhSUifKdd2QgxQRlSzEaydZAUYG53IpvGZJbubqzOUx/ZxRYCRD0UEbn1fufgMCh2TTAEnHp75wldutY4GfX3S9cye15Gjkjs4pHLIyrKx6YBIwGUEFjgnO4HaqrJzBw4W6xx8PaFvuw0vTjZkAZdbK+ovqChiuMbkVB8P4bcOXVIpp9DY1pGW7gHxEDAYZ3HyPnTk8GutQX7Jdaj2HQff640/qaOvc3IXI+crOnqX2WOCO/Ilmu+ZG4dM8dtFayFwJvtPjDSrKWZdekZJx56sHYgCnvJXtNSBTHeIV1ySSGaPLLqkYsdSe8oBOARkYA7VT+Mct3VksTXSlUeNQp7iLBbEbuNgQCMb43wDtUfHJqGVDMPVUZh+qqRUvdatnA4+E5Smpk5PM9IWN/HMgkidZEbsyEEH6inFeceB8Znt5wbIv1mI+5CsRMfR4/217FdznavRqnbenarOoM4xFLK9hxnM5oooq2VQoooohCsU5j9lPEOvLLGUuRJIz516X3P4g3h2GBsewGwra6K4dA4wZ0rFTkTz0ns44mf/pGHzkj/APfSn/yw4p/0w/8AzR/969A0VV+GSWddpi3J/s1v0vYJZo1hSKQOW6isTgHwgLnvnG/lmtpooq1ECDAlbMWOTMO519nl6t3NLFE1xFLIZFZCCw1blWUkHY9iMjGKr45N4h/0Vx/dA/xavSNFVNp1JzLBcwGJ5xHIHEXyv2KXcEeIoB+panvPXP14qrw8SlehGkdxIpOqWQINY19wozjI3YgnODivQNZnzX7FUu7t7hLkwiUhnQxB/FgAlW1rjIA2IO+flTGnSutue0pud3XjvMUTjc6xCISssY7AYBAPlr97GfLNbX7D+Xri2t53mRo0mZGjRsg+EEFih7asgb7nTv5VPcrey+xsSHRDLKO0suGYfyjAVfoAfjVupi27fwBxKa6tnJMzr258Rkj4cqISFmmEchHmulm059GKgH1GR51gcUTMQqgszEKqjcsTsAB6k7V6v4/y/BewmG4TWhIPcggjsQRuCKi+X/ZxYWTiSGEdQZw7sXZc/lLE4+Y3qK7umpGOYWVbyDniQsXKD2XAZreJdU7wu0ukZLO48enHchPCv8orPH4s00IjZba4Aj6cUkkWZY0xgDKsA+kdlcbEAncV6DqIvuUbKbUZbWBy/vMY11E+usDVn45zSNyO5yjY+WY/p7aqwRYm4fHGJiazyggie41js5nkJBHY7tj6Yx8K1vkTmBr60YTYMkbGGUjs5wCGHpqVgSPI5FMm9ktmXyHuAmc9MSnT8tRGsD4BqtfDeFxW8YihjWNF7KowPifiT5k7mqNLRbWTvbIjWt1NFygVJtI+A+3eY1J7NbuCbpxW/VA8McwZQGQdtZY6lIHcAEEjIqxcK9k0jb3U4QeaQDf6ysP8qj51ptFdjR1bt5GT6yo+IX7AgbA9OIy4RwaG1iEUCBEGTgeZPcknck+ZO9PaKKbiMCK4ArmiiEMUUUUQhRRRRCf/2Q=="/>
          <p:cNvSpPr>
            <a:spLocks noChangeAspect="1" noChangeArrowheads="1"/>
          </p:cNvSpPr>
          <p:nvPr/>
        </p:nvSpPr>
        <p:spPr bwMode="auto">
          <a:xfrm>
            <a:off x="8816975" y="-731838"/>
            <a:ext cx="223837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8132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2705100" cy="2819401"/>
          </a:xfrm>
          <a:prstGeom prst="rect">
            <a:avLst/>
          </a:prstGeom>
          <a:noFill/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012160" y="1196752"/>
            <a:ext cx="26277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b="1" dirty="0" smtClean="0"/>
          </a:p>
          <a:p>
            <a:r>
              <a:rPr lang="he-IL" b="1" dirty="0" smtClean="0"/>
              <a:t>זה </a:t>
            </a:r>
            <a:r>
              <a:rPr lang="he-IL" b="1" dirty="0"/>
              <a:t>התחיל בשני הורים </a:t>
            </a:r>
            <a:br>
              <a:rPr lang="he-IL" b="1" dirty="0"/>
            </a:br>
            <a:r>
              <a:rPr lang="he-IL" b="1" dirty="0"/>
              <a:t>עליזים וצעירים </a:t>
            </a:r>
            <a:br>
              <a:rPr lang="he-IL" b="1" dirty="0"/>
            </a:br>
            <a:r>
              <a:rPr lang="he-IL" b="1" dirty="0"/>
              <a:t>שהולידו בשבילי </a:t>
            </a:r>
            <a:br>
              <a:rPr lang="he-IL" b="1" dirty="0"/>
            </a:br>
            <a:r>
              <a:rPr lang="he-IL" b="1" dirty="0"/>
              <a:t>את המשפחה שלי </a:t>
            </a:r>
            <a:br>
              <a:rPr lang="he-IL" b="1" dirty="0"/>
            </a:br>
            <a:r>
              <a:rPr lang="he-IL" b="1" dirty="0"/>
              <a:t>וכשיש לי מסיבה </a:t>
            </a:r>
            <a:br>
              <a:rPr lang="he-IL" b="1" dirty="0"/>
            </a:br>
            <a:r>
              <a:rPr lang="he-IL" b="1" dirty="0"/>
              <a:t>רק תביטו מי שבא </a:t>
            </a:r>
            <a:br>
              <a:rPr lang="he-IL" b="1" dirty="0"/>
            </a:br>
            <a:r>
              <a:rPr lang="he-IL" b="1" dirty="0"/>
              <a:t>רק תביטו מי שבא: </a:t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r>
              <a:rPr lang="he-IL" b="1" dirty="0"/>
              <a:t>סבא בא, אבא בא </a:t>
            </a:r>
            <a:br>
              <a:rPr lang="he-IL" b="1" dirty="0"/>
            </a:br>
            <a:r>
              <a:rPr lang="he-IL" b="1" dirty="0"/>
              <a:t>אריה מכפר סבא בא </a:t>
            </a:r>
            <a:br>
              <a:rPr lang="he-IL" b="1" dirty="0"/>
            </a:br>
            <a:r>
              <a:rPr lang="he-IL" b="1" dirty="0" err="1"/>
              <a:t>בא</a:t>
            </a:r>
            <a:r>
              <a:rPr lang="he-IL" b="1" dirty="0"/>
              <a:t> ברוך, </a:t>
            </a:r>
            <a:r>
              <a:rPr lang="he-IL" b="1" dirty="0" err="1"/>
              <a:t>ברוך</a:t>
            </a:r>
            <a:r>
              <a:rPr lang="he-IL" b="1" dirty="0"/>
              <a:t> הבא </a:t>
            </a:r>
            <a:br>
              <a:rPr lang="he-IL" b="1" dirty="0"/>
            </a:br>
            <a:r>
              <a:rPr lang="he-IL" b="1" dirty="0"/>
              <a:t>עם דודה, </a:t>
            </a:r>
            <a:r>
              <a:rPr lang="he-IL" b="1" dirty="0" err="1"/>
              <a:t>דודה</a:t>
            </a:r>
            <a:r>
              <a:rPr lang="he-IL" b="1" dirty="0"/>
              <a:t> רבה </a:t>
            </a:r>
            <a:br>
              <a:rPr lang="he-IL" b="1" dirty="0"/>
            </a:br>
            <a:r>
              <a:rPr lang="he-IL" b="1" dirty="0"/>
              <a:t>סבא בא, אבא בא </a:t>
            </a:r>
            <a:br>
              <a:rPr lang="he-IL" b="1" dirty="0"/>
            </a:br>
            <a:r>
              <a:rPr lang="he-IL" b="1" dirty="0"/>
              <a:t>גם הסבתא יבבה </a:t>
            </a:r>
            <a:br>
              <a:rPr lang="he-IL" b="1" dirty="0"/>
            </a:br>
            <a:r>
              <a:rPr lang="he-IL" b="1" dirty="0"/>
              <a:t>אהלן </a:t>
            </a:r>
            <a:r>
              <a:rPr lang="he-IL" b="1" dirty="0" err="1"/>
              <a:t>ומרחבא</a:t>
            </a:r>
            <a:r>
              <a:rPr lang="he-IL" b="1" dirty="0"/>
              <a:t> </a:t>
            </a:r>
            <a:br>
              <a:rPr lang="he-IL" b="1" dirty="0"/>
            </a:br>
            <a:r>
              <a:rPr lang="he-IL" b="1" dirty="0"/>
              <a:t>מי שבא ברוך הבא! </a:t>
            </a:r>
            <a:br>
              <a:rPr lang="he-IL" b="1" dirty="0"/>
            </a:br>
            <a:r>
              <a:rPr lang="he-IL" b="1" dirty="0"/>
              <a:t/>
            </a:r>
            <a:br>
              <a:rPr lang="he-IL" b="1" dirty="0"/>
            </a:br>
            <a:endParaRPr lang="he-IL" b="1" dirty="0"/>
          </a:p>
        </p:txBody>
      </p:sp>
      <p:sp>
        <p:nvSpPr>
          <p:cNvPr id="3" name="מלבן 2"/>
          <p:cNvSpPr/>
          <p:nvPr/>
        </p:nvSpPr>
        <p:spPr>
          <a:xfrm>
            <a:off x="3995936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</a:rPr>
              <a:t>המשפחה </a:t>
            </a:r>
            <a:r>
              <a:rPr lang="he-IL" sz="3600" b="1" dirty="0">
                <a:solidFill>
                  <a:srgbClr val="002060"/>
                </a:solidFill>
                <a:latin typeface="Guttman Yad-Brush" pitchFamily="2" charset="-79"/>
              </a:rPr>
              <a:t>שלי </a:t>
            </a:r>
            <a:r>
              <a:rPr lang="he-IL" dirty="0">
                <a:latin typeface="Guttman Yad-Brush" pitchFamily="2" charset="-79"/>
                <a:cs typeface="Guttman Yad-Brush" pitchFamily="2" charset="-79"/>
              </a:rPr>
              <a:t/>
            </a:r>
            <a:br>
              <a:rPr lang="he-IL" dirty="0">
                <a:latin typeface="Guttman Yad-Brush" pitchFamily="2" charset="-79"/>
                <a:cs typeface="Guttman Yad-Brush" pitchFamily="2" charset="-79"/>
              </a:rPr>
            </a:br>
            <a:endParaRPr lang="he-IL" dirty="0" smtClean="0">
              <a:latin typeface="Guttman Yad-Brush" pitchFamily="2" charset="-79"/>
              <a:cs typeface="Guttman Yad-Brush" pitchFamily="2" charset="-79"/>
            </a:endParaRPr>
          </a:p>
          <a:p>
            <a:r>
              <a:rPr lang="he-IL" b="1" dirty="0" smtClean="0"/>
              <a:t>מילים</a:t>
            </a:r>
            <a:r>
              <a:rPr lang="he-IL" b="1" dirty="0"/>
              <a:t>: יורם </a:t>
            </a:r>
            <a:r>
              <a:rPr lang="he-IL" b="1" dirty="0" err="1" smtClean="0"/>
              <a:t>טהרלב</a:t>
            </a:r>
            <a:r>
              <a:rPr lang="he-IL" b="1" dirty="0" smtClean="0"/>
              <a:t>   לחן</a:t>
            </a:r>
            <a:r>
              <a:rPr lang="he-IL" b="1" dirty="0"/>
              <a:t>: נורית הירש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99592" y="1268760"/>
            <a:ext cx="244725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ואחר כך בחצר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מתחילים הם לדבר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מתווכחים בצעקות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וכמעט הולכים מכות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אך כשהכיבוד מוכן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הם רצים אל השולחן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הם רצים אל השולחן: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סבא בא...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ואחרי זה מבקשים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שאני אקום לשיר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וקוראים, כשאני שר: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איך שהקטן מוכשר!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גם היום אל האולם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באו לכבודי כולם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באו לכבודי כולם: </a:t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סבא בא...</a:t>
            </a:r>
            <a:endParaRPr kumimoji="0" lang="he-I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3928" y="1628800"/>
            <a:ext cx="194421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מביאים לי מתנות </a:t>
            </a:r>
            <a:br>
              <a:rPr lang="he-IL" b="1" dirty="0" smtClean="0"/>
            </a:br>
            <a:r>
              <a:rPr lang="he-IL" b="1" dirty="0" smtClean="0"/>
              <a:t>גם גדולות וגם קטנות </a:t>
            </a:r>
            <a:br>
              <a:rPr lang="he-IL" b="1" dirty="0" smtClean="0"/>
            </a:br>
            <a:r>
              <a:rPr lang="he-IL" b="1" dirty="0" smtClean="0"/>
              <a:t>מניחים הם בפינה </a:t>
            </a:r>
            <a:br>
              <a:rPr lang="he-IL" b="1" dirty="0" smtClean="0"/>
            </a:br>
            <a:r>
              <a:rPr lang="he-IL" b="1" dirty="0" smtClean="0"/>
              <a:t>ויוצאים אל הגינה </a:t>
            </a:r>
            <a:br>
              <a:rPr lang="he-IL" b="1" dirty="0" smtClean="0"/>
            </a:br>
            <a:r>
              <a:rPr lang="he-IL" b="1" dirty="0" smtClean="0"/>
              <a:t>מנשקים את אחותי </a:t>
            </a:r>
            <a:br>
              <a:rPr lang="he-IL" b="1" dirty="0" smtClean="0"/>
            </a:br>
            <a:r>
              <a:rPr lang="he-IL" b="1" dirty="0" smtClean="0"/>
              <a:t>ובאים לצבוט אותי </a:t>
            </a:r>
            <a:br>
              <a:rPr lang="he-IL" b="1" dirty="0" smtClean="0"/>
            </a:br>
            <a:r>
              <a:rPr lang="he-IL" b="1" dirty="0" smtClean="0"/>
              <a:t>ובאים לצבוט אותי:</a:t>
            </a:r>
          </a:p>
          <a:p>
            <a:endParaRPr lang="he-IL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סבא בא...</a:t>
            </a:r>
            <a:endParaRPr lang="he-IL" dirty="0"/>
          </a:p>
        </p:txBody>
      </p:sp>
      <p:pic>
        <p:nvPicPr>
          <p:cNvPr id="7" name="תמונה 6" descr="imagesCA50M7V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437112"/>
            <a:ext cx="1611872" cy="2160240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lett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43808" y="3602542"/>
            <a:ext cx="2996952" cy="2361836"/>
          </a:xfrm>
          <a:prstGeom prst="rect">
            <a:avLst/>
          </a:prstGeom>
          <a:noFill/>
        </p:spPr>
      </p:pic>
      <p:sp>
        <p:nvSpPr>
          <p:cNvPr id="2" name="מלבן 1"/>
          <p:cNvSpPr/>
          <p:nvPr/>
        </p:nvSpPr>
        <p:spPr>
          <a:xfrm>
            <a:off x="2451925" y="1916832"/>
            <a:ext cx="396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הצבע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355976" y="26064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600" dirty="0" smtClean="0">
                <a:solidFill>
                  <a:srgbClr val="002060"/>
                </a:solidFill>
              </a:rPr>
              <a:t> </a:t>
            </a:r>
            <a:r>
              <a:rPr lang="he-IL" sz="3600" b="1" dirty="0" smtClean="0">
                <a:solidFill>
                  <a:srgbClr val="002060"/>
                </a:solidFill>
              </a:rPr>
              <a:t>ההר הירוק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מילים: יורם </a:t>
            </a:r>
            <a:r>
              <a:rPr lang="he-IL" b="1" dirty="0" err="1" smtClean="0"/>
              <a:t>טהרלב</a:t>
            </a:r>
            <a:r>
              <a:rPr lang="he-IL" b="1" dirty="0" smtClean="0"/>
              <a:t>  לחן: מוני </a:t>
            </a:r>
            <a:r>
              <a:rPr lang="he-IL" b="1" dirty="0" err="1" smtClean="0"/>
              <a:t>אמריליו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פקחתי את עיני, היה אז חודש שבט, </a:t>
            </a:r>
            <a:br>
              <a:rPr lang="he-IL" b="1" dirty="0" smtClean="0"/>
            </a:br>
            <a:r>
              <a:rPr lang="he-IL" b="1" dirty="0" smtClean="0"/>
              <a:t>ראיתי מעלי ציפור קטנה אחת </a:t>
            </a:r>
            <a:br>
              <a:rPr lang="he-IL" b="1" dirty="0" smtClean="0"/>
            </a:br>
            <a:r>
              <a:rPr lang="he-IL" b="1" dirty="0" smtClean="0"/>
              <a:t>ותכלת השמיים וענן יחיד </a:t>
            </a:r>
            <a:br>
              <a:rPr lang="he-IL" b="1" dirty="0" smtClean="0"/>
            </a:br>
            <a:r>
              <a:rPr lang="he-IL" b="1" dirty="0" smtClean="0"/>
              <a:t>וראיתי - </a:t>
            </a:r>
            <a:br>
              <a:rPr lang="he-IL" b="1" dirty="0" smtClean="0"/>
            </a:br>
            <a:r>
              <a:rPr lang="he-IL" b="1" dirty="0" smtClean="0"/>
              <a:t>את ההר הירוק תמיד.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במשחקי ילדות קלי </a:t>
            </a:r>
            <a:r>
              <a:rPr lang="he-IL" b="1" dirty="0" err="1" smtClean="0"/>
              <a:t>השכרון</a:t>
            </a:r>
            <a:r>
              <a:rPr lang="he-IL" b="1" dirty="0" smtClean="0"/>
              <a:t> </a:t>
            </a:r>
            <a:br>
              <a:rPr lang="he-IL" b="1" dirty="0" smtClean="0"/>
            </a:br>
            <a:r>
              <a:rPr lang="he-IL" b="1" dirty="0" smtClean="0"/>
              <a:t>רדפתי פרפרים, החלקתי במדרון </a:t>
            </a:r>
            <a:br>
              <a:rPr lang="he-IL" b="1" dirty="0" smtClean="0"/>
            </a:br>
            <a:r>
              <a:rPr lang="he-IL" b="1" dirty="0" smtClean="0"/>
              <a:t>ועת חיפשתי לי מסתור ללב תמים </a:t>
            </a:r>
            <a:br>
              <a:rPr lang="he-IL" b="1" dirty="0" smtClean="0"/>
            </a:br>
            <a:r>
              <a:rPr lang="he-IL" b="1" dirty="0" smtClean="0"/>
              <a:t>אז ברחתי - </a:t>
            </a:r>
            <a:br>
              <a:rPr lang="he-IL" b="1" dirty="0" smtClean="0"/>
            </a:br>
            <a:r>
              <a:rPr lang="he-IL" b="1" dirty="0" smtClean="0"/>
              <a:t>אל ההר הירוק תמיד.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ההר הירוק כל ימות השנה, </a:t>
            </a:r>
            <a:br>
              <a:rPr lang="he-IL" b="1" dirty="0" smtClean="0"/>
            </a:br>
            <a:r>
              <a:rPr lang="he-IL" b="1" dirty="0" smtClean="0"/>
              <a:t>אני עוד חולם ושואל </a:t>
            </a:r>
            <a:br>
              <a:rPr lang="he-IL" b="1" dirty="0" smtClean="0"/>
            </a:br>
            <a:r>
              <a:rPr lang="he-IL" b="1" dirty="0" smtClean="0"/>
              <a:t>לנשום רוחותיך כבראשונה, </a:t>
            </a:r>
            <a:br>
              <a:rPr lang="he-IL" b="1" dirty="0" smtClean="0"/>
            </a:br>
            <a:r>
              <a:rPr lang="he-IL" b="1" dirty="0" smtClean="0"/>
              <a:t>לשכב בצילך כרמל.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3096344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b="1" dirty="0" smtClean="0"/>
              <a:t>בשנות הנעורים, בשנות האהבה </a:t>
            </a:r>
            <a:br>
              <a:rPr lang="he-IL" b="1" dirty="0" smtClean="0"/>
            </a:br>
            <a:r>
              <a:rPr lang="he-IL" b="1" dirty="0" smtClean="0"/>
              <a:t>טיפסנו בשביליו, ידי בתוך ידה </a:t>
            </a:r>
            <a:br>
              <a:rPr lang="he-IL" b="1" dirty="0" smtClean="0"/>
            </a:br>
            <a:r>
              <a:rPr lang="he-IL" b="1" dirty="0" smtClean="0"/>
              <a:t>השקפנו למרחק, לעבר העתיד </a:t>
            </a:r>
            <a:br>
              <a:rPr lang="he-IL" b="1" dirty="0" smtClean="0"/>
            </a:br>
            <a:r>
              <a:rPr lang="he-IL" b="1" dirty="0" smtClean="0"/>
              <a:t>וחלמנו - </a:t>
            </a:r>
            <a:br>
              <a:rPr lang="he-IL" b="1" dirty="0" smtClean="0"/>
            </a:br>
            <a:r>
              <a:rPr lang="he-IL" b="1" dirty="0" smtClean="0"/>
              <a:t>על ההר הירוק תמיד.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הלכנו לצבא, גדולים ונבוכים, </a:t>
            </a:r>
            <a:br>
              <a:rPr lang="he-IL" b="1" dirty="0" smtClean="0"/>
            </a:br>
            <a:r>
              <a:rPr lang="he-IL" b="1" dirty="0" smtClean="0"/>
              <a:t>מתוך המלחמות חזרנו כאחים </a:t>
            </a:r>
            <a:br>
              <a:rPr lang="he-IL" b="1" dirty="0" smtClean="0"/>
            </a:br>
            <a:r>
              <a:rPr lang="he-IL" b="1" dirty="0" smtClean="0"/>
              <a:t>הבאנו על כפיים רע וידיד </a:t>
            </a:r>
            <a:br>
              <a:rPr lang="he-IL" b="1" dirty="0" smtClean="0"/>
            </a:br>
            <a:r>
              <a:rPr lang="he-IL" b="1" dirty="0" smtClean="0"/>
              <a:t>ונפרדנו - </a:t>
            </a:r>
            <a:br>
              <a:rPr lang="he-IL" b="1" dirty="0" smtClean="0"/>
            </a:br>
            <a:r>
              <a:rPr lang="he-IL" b="1" dirty="0" smtClean="0"/>
              <a:t>מול ההר הירוק תמיד.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ההר הירוק כל ימות השנה...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וילדינו כבר היום הם עלמים, </a:t>
            </a:r>
            <a:br>
              <a:rPr lang="he-IL" b="1" dirty="0" smtClean="0"/>
            </a:br>
            <a:r>
              <a:rPr lang="he-IL" b="1" dirty="0" smtClean="0"/>
              <a:t>הורינו - שערם הלבין מרוב ימים. </a:t>
            </a:r>
            <a:br>
              <a:rPr lang="he-IL" b="1" dirty="0" smtClean="0"/>
            </a:br>
            <a:r>
              <a:rPr lang="he-IL" b="1" dirty="0" smtClean="0"/>
              <a:t>אך צעירים נהיה כל בוקר, עת נביט </a:t>
            </a:r>
            <a:br>
              <a:rPr lang="he-IL" b="1" dirty="0" smtClean="0"/>
            </a:br>
            <a:r>
              <a:rPr lang="he-IL" b="1" dirty="0" smtClean="0"/>
              <a:t>אל אחינו - </a:t>
            </a:r>
            <a:br>
              <a:rPr lang="he-IL" b="1" dirty="0" smtClean="0"/>
            </a:br>
            <a:r>
              <a:rPr lang="he-IL" b="1" dirty="0" smtClean="0"/>
              <a:t>אל ההר הירוק תמיד.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ההר הירוק כל ימות השנה...</a:t>
            </a:r>
            <a:endParaRPr lang="he-IL" b="1" dirty="0"/>
          </a:p>
        </p:txBody>
      </p:sp>
      <p:pic>
        <p:nvPicPr>
          <p:cNvPr id="64514" name="Picture 2" descr="http://www.ecotourism.org.il/Images/269880495-L-Carm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072" y="4437112"/>
            <a:ext cx="2337920" cy="18002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7544" y="-27384"/>
            <a:ext cx="7772400" cy="1470025"/>
          </a:xfrm>
        </p:spPr>
        <p:txBody>
          <a:bodyPr>
            <a:normAutofit/>
          </a:bodyPr>
          <a:lstStyle/>
          <a:p>
            <a:r>
              <a:rPr lang="he-IL" sz="5400" dirty="0" smtClean="0">
                <a:solidFill>
                  <a:srgbClr val="FF0000"/>
                </a:solidFill>
              </a:rPr>
              <a:t>חידה "קבוצתית":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052736"/>
            <a:ext cx="7272808" cy="19981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4400" b="1" dirty="0" smtClean="0"/>
              <a:t> מהו שם משפחתה של רחל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he-IL" sz="4400" b="1" dirty="0" smtClean="0"/>
              <a:t>  המשוררת?</a:t>
            </a:r>
          </a:p>
        </p:txBody>
      </p:sp>
      <p:pic>
        <p:nvPicPr>
          <p:cNvPr id="7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160240" cy="2251519"/>
          </a:xfrm>
          <a:prstGeom prst="rect">
            <a:avLst/>
          </a:prstGeom>
          <a:noFill/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7544" y="-27384"/>
            <a:ext cx="7772400" cy="1470025"/>
          </a:xfrm>
        </p:spPr>
        <p:txBody>
          <a:bodyPr>
            <a:normAutofit/>
          </a:bodyPr>
          <a:lstStyle/>
          <a:p>
            <a:r>
              <a:rPr lang="he-IL" sz="5400" dirty="0" smtClean="0">
                <a:solidFill>
                  <a:srgbClr val="FF0000"/>
                </a:solidFill>
              </a:rPr>
              <a:t>חידה "קבוצתית":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340768"/>
            <a:ext cx="7272808" cy="30138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4400" b="1" dirty="0" smtClean="0"/>
              <a:t>מהו שמה של להקה "</a:t>
            </a:r>
            <a:r>
              <a:rPr lang="he-IL" sz="4400" b="1" dirty="0" err="1" smtClean="0"/>
              <a:t>דתִי</a:t>
            </a:r>
            <a:r>
              <a:rPr lang="he-IL" sz="4400" b="1" dirty="0" smtClean="0"/>
              <a:t>ָה" במיוחד ?</a:t>
            </a:r>
            <a:endParaRPr lang="he-IL" sz="4400" dirty="0" smtClean="0"/>
          </a:p>
          <a:p>
            <a:pPr>
              <a:lnSpc>
                <a:spcPct val="150000"/>
              </a:lnSpc>
            </a:pPr>
            <a:endParaRPr lang="he-IL" sz="4400" b="1" dirty="0" smtClean="0"/>
          </a:p>
        </p:txBody>
      </p:sp>
      <p:pic>
        <p:nvPicPr>
          <p:cNvPr id="7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160240" cy="2251519"/>
          </a:xfrm>
          <a:prstGeom prst="rect">
            <a:avLst/>
          </a:prstGeom>
          <a:noFill/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633594" y="1916832"/>
            <a:ext cx="560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בעלי החיים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7" descr="קופים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284984"/>
            <a:ext cx="2192794" cy="2192794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187624" y="102983"/>
            <a:ext cx="730830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  <a:ea typeface="Times New Roman" pitchFamily="18" charset="0"/>
              </a:rPr>
              <a:t>יונתן הקטן </a:t>
            </a:r>
            <a:r>
              <a:rPr kumimoji="0" lang="he-IL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e-IL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מילים: </a:t>
            </a: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hlinkClick r:id="rId3"/>
              </a:rPr>
              <a:t>ישראל </a:t>
            </a:r>
            <a:r>
              <a:rPr kumimoji="0" lang="he-IL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hlinkClick r:id="rId3"/>
              </a:rPr>
              <a:t>דושמן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לחן: </a:t>
            </a: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hlinkClick r:id="rId4"/>
              </a:rPr>
              <a:t>עממי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 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יונתן הקטן,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רץ בבוקר אל הגן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הוא טיפס על העץ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אפרוחים חיפש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אוי ואוי לו לשובב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חור גדול במכנסיו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מן העץ התגלגל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ועונשו קיבל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4995" name="Picture 3" descr="http://shironet.mako.co.il/jsp/images/blank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" y="-411163"/>
            <a:ext cx="47625" cy="47625"/>
          </a:xfrm>
          <a:prstGeom prst="rect">
            <a:avLst/>
          </a:prstGeom>
          <a:noFill/>
        </p:spPr>
      </p:pic>
      <p:pic>
        <p:nvPicPr>
          <p:cNvPr id="84996" name="Picture 4" descr="http://shironet.mako.co.il/jsp/images/icon_chords_page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438" y="-288925"/>
            <a:ext cx="123825" cy="114300"/>
          </a:xfrm>
          <a:prstGeom prst="rect">
            <a:avLst/>
          </a:prstGeom>
          <a:noFill/>
        </p:spPr>
      </p:pic>
      <p:pic>
        <p:nvPicPr>
          <p:cNvPr id="84998" name="Picture 6" descr="http://www.pisga.org.il/blog/music/uploads/443C7314/1AB_%D7%A9%D7%A7%D7%95%D7%A4%D7%99%D7%A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501008"/>
            <a:ext cx="2381250" cy="317182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shezaf.net/images/stories/guide/sunken_ship_in_tel_barux_-_tel_aviv-3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5085184"/>
            <a:ext cx="2659223" cy="1772816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20072" y="980728"/>
            <a:ext cx="3347864" cy="69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שושנה,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שושנה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,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שושנה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ירח נישא אל ענן,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כמוהו אלייך, שושנה -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בים עוד יפליג קפיטן.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/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היה ים סוער, התורן חרק,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חרטום הספינה כמעט ונשחק,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אך יוסקה על כל העניין התגבר -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וזמר עליז כה זימר: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/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שושנה,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שושנה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,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שושנה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...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/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ב"שלוש עשרה" דן הרים עוד כוסית,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ולפתע הגיחו ספינות המשחית: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אך דני אמר: "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מעלש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, נסתדר"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וזמר עליז כה זימר: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/>
            </a:r>
            <a:b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/>
            </a:r>
            <a:b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/>
            </a:r>
            <a:b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39552" y="980728"/>
            <a:ext cx="4572000" cy="5244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שושנה,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שושנה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,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שושנה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...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he-IL" sz="15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15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היתה </a:t>
            </a: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זאת פיגורה מאוד עלובה </a:t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עת שמוליק הגוץ לקפריסין הובא, </a:t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אך גם עת ישב אחרי הגדר - </a:t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הוא זמר עליז כה זימר: </a:t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/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שושנה, </a:t>
            </a:r>
            <a:r>
              <a:rPr lang="he-IL" sz="15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שושנה</a:t>
            </a: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, </a:t>
            </a:r>
            <a:r>
              <a:rPr lang="he-IL" sz="15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שושנה</a:t>
            </a: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... </a:t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/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מסע הימים הגיע לסוף, </a:t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סירות עם </a:t>
            </a:r>
            <a:r>
              <a:rPr lang="he-IL" sz="15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ג'מעה</a:t>
            </a: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, אורות מן החוף. </a:t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ואז אל שושנה כל איש הסתער - </a:t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וזמר עליז כה זימר: </a:t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/>
            </a:r>
            <a:b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שושנה, </a:t>
            </a:r>
            <a:r>
              <a:rPr lang="he-IL" sz="15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שושנה</a:t>
            </a: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, </a:t>
            </a:r>
            <a:r>
              <a:rPr lang="he-IL" sz="15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שושנה</a:t>
            </a:r>
            <a:r>
              <a:rPr lang="he-IL" sz="15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... </a:t>
            </a:r>
            <a:endParaRPr lang="en-US" sz="15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635896" y="188641"/>
            <a:ext cx="4067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he-IL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uttman Yad-Brush" pitchFamily="2" charset="-79"/>
                <a:ea typeface="Times New Roman" pitchFamily="18" charset="0"/>
              </a:rPr>
              <a:t>שושנה </a:t>
            </a:r>
            <a:r>
              <a:rPr kumimoji="0" lang="he-IL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uttman Yad-Brush" pitchFamily="2" charset="-79"/>
                <a:ea typeface="Times New Roman" pitchFamily="18" charset="0"/>
              </a:rPr>
              <a:t>שושנה</a:t>
            </a:r>
            <a:r>
              <a: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uttman Yad-Brush" pitchFamily="2" charset="-79"/>
                <a:ea typeface="Times New Roman" pitchFamily="18" charset="0"/>
              </a:rPr>
              <a:t> </a:t>
            </a:r>
            <a:r>
              <a:rPr kumimoji="0" lang="he-IL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uttman Yad-Brush" pitchFamily="2" charset="-79"/>
                <a:ea typeface="Times New Roman" pitchFamily="18" charset="0"/>
              </a:rPr>
              <a:t> </a:t>
            </a:r>
            <a:r>
              <a:rPr kumimoji="0" lang="he-IL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</a:rPr>
              <a:t>  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מילים: </a:t>
            </a:r>
            <a:r>
              <a:rPr lang="he-I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חיים חפר</a:t>
            </a:r>
            <a:r>
              <a:rPr lang="he-IL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לחן: </a:t>
            </a:r>
            <a:r>
              <a:rPr lang="he-I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עממי איטלקי</a:t>
            </a:r>
            <a:r>
              <a:rPr lang="he-IL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he-IL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he-IL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AutoShape 6" descr="data:image/jpeg;base64,/9j/4AAQSkZJRgABAQAAAQABAAD/2wCEAAkGBhQSERQUExQVFBQUGBQUFRUVFxcUFRYVFRcVGBYXFxQXHCceFxkjGhQUHy8gIycpLCwsGB4xNTAqNSYrLCkBCQoKDgwOFw8PGCwcHBwsKiwpKSkpLCkpKSwsKSksLCwpKSkpKSkqKSkpKSkpKSwpKSkpLCkpKiksLCksLCkpLP/AABEIALcBEwMBIgACEQEDEQH/xAAcAAABBQEBAQAAAAAAAAAAAAADAAECBAYFBwj/xABCEAABAwIDBQYCBwcDBAMBAAABAAIRAyEEEjEFQVFhcQYTIoGRoTKxBxRCUsHR8CNTYnKCkuEVovEXM0Oyc8LSFv/EABkBAQEBAQEBAAAAAAAAAAAAAAABAgMEBf/EACYRAQACAgEEAQMFAAAAAAAAAAABEQIhEgMxQVHwIsHhUmGhsdH/2gAMAwEAAhEDEQA/AMe1qIGpmhTARDgKbWpgERoWlINUwEgFNoVhCa1TDUgFIBVCyqQYkFNBHKquMqw0xYnwNP8AE8hoPlmLv6VaqOgIWWXtH3QXnq6Ws/2iof6wufU7cfbt0tTOX6d/5/J6NINsBAAAHQW/BGAUKbBmzRcgCeUk/iildIcTQokKaZUDITIhUSFq2aRhKE6SBoSyp0kESFEhTKZBAhRIUyE0LLQZCiQiEKJCgGQoFEIUSFJAiFEhThRIQQIQnNRnIblgChJThJBZDFMU0ZoU1IlugQ1SARQ1SDVu0DAUwpZEoVQgpBINUgqhwnlJRdwQRIkx94x04qGGfmDn7nkuH8ghrP8Aa1vqg44+EgauPdN6u+I+Qk/0q0GwIGkADpoucbyv07T9OFe/t8lNv4BOSmm6ddHEkkpSlURhJSTKCKScOB06p4VEElJLKliJUUQhMAliCiUQtTFqARTFFIUS1QBIUSEbKoFqkgeVDIRiFByNAuCg4IpQ3BYA4STykiL7SiArn7N2kys2Wm41adR/jmug0KKkFIBIKYCodoU8qQCkAgYNSyKYCRC1YEUMiBO/cjOEnonpsl99BqfmfIKTKxjc1CkaU1WAaUmFx/8Akqn8GN/3qyW6KGBOZrnkQaji/oD8A8mBoRy2/qs4dm+rU5a8aDi6dSi6eF0typCEkSEsqWUGqm0q2Wm+beEieBNhfdcq+adp5x+f4eqp7SqMbTdnEtIIgankOfy1SxzqOKAJylrw0NYwAwLXccwsAAW3UKW2HMYH1Ih0uF5gEktE7rRuXI2hs3u6Bcf+44gyCR4cpLxliDByibfFpvXGp7SqMzNJJbIDgbEhp+HjuXOMmqbXB9pKbwLgGBIkcL9PNdWnUDgC0gg7xovOhi+8NmeInwuNySXDW0HWPMrW9lqBbTdLQ0jK2AZ3ZpPOHj0CuOU+TKIdqEkoTLpbBEJkikliJCiQplRIQQKg5EKiVAIhQcERygUaBKG5FeVArAFCdIpIjFYWs5jg5pgjQ/rcvQsJ21wj8KKRoGniC5uarmz+G2YsEDgfDz1O7zdp8wjNE9VMsbWJpvXbZphhaAS+Z7wu8OWf3eWZiN67OxO0OAFN31hlR9XIcsOHd5gYGXKQ7fvMWXnGGx5EZrgaHeOq6LH23neDa4U46Xk0D9qAFsOa4ODTpBuLiDvBsjU9rsPH2/NZw30kaEaap6cg7730Ag+SqW2IdwTOd6lcnZGM3H33EK9QcXHMfh+z04nqlgr35Gk6xwvJ4BAxpillBh1UimOPj/7h8mh3qEbNLo3N/wDbd6D5qpXdmxTWgWpMlx4OqXA/tDfdZy3r269PV5evn5dBgi3olN/1zTJNOq25Fv8AJShRDr+S6ez9j1ajTUZTc5jHAOLRmI3nwi5twHBLpYje3OISVChRp03Od3znFxILHPnISR9nUEkxEbl13sDnhrACLzUYcwysjMGt0qOuPhMDMCSZE55LOPpWxmIDMrdXRZo1JNz0AkAk2ELPbZxGWzhme4GQNGj7LRO6bk6nLwgDQ1MO1uZwOYnxOJnOd9wfkJC4O0aZ7plSoA3vXugO18LC5xLeDBk1/EpYps2xSL2d4YzEuc14tlyPy8YuNODmri9pNnta/O1oa17GPDWmSA/MWk3tIDXcgRyV3E7CFZzXNOU1HspjN4mybSLSGtAA32B6LkHZNUA5YIh5N4s0nUHSchtyUhJavYez2MwjHZRnc27ov43fgPx4q5gMOaObIMzJDiz7Qloks4i3w8rcE1LG030i1hOWm0NzRDbMcBlP2oI1V6g7xE8QB7T+K0DUqgcJaQQVKFXq4Yh2Zhhx+IH4X9eB5j3RKNcOmxBGrTqP8c9FuxINShSShEQhItU4TFEoJzVBzEaENwQoFzUNzUchDcFLUBzUMhWHBCc1QBISU4SUsYCESm5MGqfdytWyK1WsJWynxTl36T5T8lSbIRgVFdzCUc/wlvEcfQXCK7APBuw8R4SuACRcSDysuzgdvOjLUObg469Db3WJ5R2bjjPd772R2JQxWzMN31BjiKeSXNAeMjnNs74hpxXG2x9FjqYLsK8vAbalUgG0wGvFjrFwNBddT6JNqCrgi0G9Ko4HeIfDxB/qK2OLd4XXix/ULPizzTwUUO7JbUlpEufmsRvcSPVU9nSWmo74qrjUPKfhHk2Au123DajyHQ7cef8AhZjFYp3dOYBJLS0GY1sZ8pTGbm5bmax4x7+fd1g8HQ6cCpMNl5kzGVKVWSXN+8J+yYkCeVltti7b+sAkWy6t01J+QAvzK6ObptqnvCIEBusgeLWLnhHmvXOyeFcNnU+4cwVH+MlwzAEuGYEDeGiPJeM4Rzu/p5gDSNRuctzF4YXSXd2ASYE6fdX0NQxTXUg+nDmlgcwC0giWgcJss8vqpZjTldotiYasQ6tRovIa6HPpgvbAu/PqGtE24luiyG1uwVRzMPU2fWY9jGQylXByvBLnl2dsS4k72jQXgLeUsW0NfWqQ2GySSC1rGgmMwOU7yeqpOxrqrmVGYeoWU5cxxe2kXy2PDSNyIP28vRZ+mZXcPK9ruGHqvw+NZkYAAwvbUfQrA5QTTgZgWguMz9kHkcRt54q5zTc7ES8MosaHuDaWUPq5BmzDxOY2SbwV732qzUNn4o4h7a+Y1BSzsb4W1SBTYREOLZmeS8Aog0Xd5Rc+i4ZmtIMWgg2OsifZZqYlrlbj7S2+57Q2MptAgNayLWG+RFzukb1a2bTbUFIPqd4alQTT0AiSXPOrjAPLxLhYp9zfWNLDhPXT3Xb2RXbmFVrAzum1nO+Eg/Dla0RNg4C87zN11c21r0BkcANRoBuaLQOAA+aDQqAjW4d0PhDRfyBVTA4o926T4mT3ljYuIDvE3dJjpyVertimxpcXh5k+Fp8RnQDyAuljt1MW1okugfrTiUHDnM7OYFoa20gfxczw3c92fwu0q1Z8tazcWlzi0MBkGx8RJj4gPSVeZh6ktdWqOdDx4WQ2mBukau00KpDup1Uo1QRIIPSR7tlTZUnefIh3+VUWFJlMumBMCVXbVv8AoH0Kt4OmXEgGIa5xk5bNEmONlJ0F9RflDo8J0Mj5Sqrleq1IDT3t4MtvAIOs75HzVJ9SYl07pM80iVoIoblMvHFRcqgRUHBFKGVJA4STpKKwVI7kZrVMYN0aIgwzuC0zQYapBqKMMeCl9WPBFCAUg1TNEjcnbT8kHrP0FbYbT7+k43e5rm63Ia6b6RA3ra9te17cPZvjdDmFgn4nGmRLtBYEecLxLYDTSpPrNcQ5tWk3llc15meoAPKVDtR2xNY1C0QXBgIkm7AAdNZiV8/OepznDHt/T24dPDjGc91ihtqrVk1yC4kwQA0Zd1hYb/ZRrCR1WbPaOS2bDfH4LrYfGB8AEAxJHVemLju80q20sPmEOGaLzvVfZeFbSqNdJygknX0MeS6b9boRIIkR+K0xCzsj6SnYWu6tTpNc8MNNufNY38UCJFyItqvReyX0wvx2Iw1BzW0qmY95l8VOtIIDRPipkTmFyJBvoD4zi8OCYtMj5/JSrbLh0tOV1og2B+Y8lmou+0uj6A7adv8AC0q1HDnx0bVKrqRa8BrCcrC0WIzhhInQEQZW7wmKbUZTqNnK9oe2QWktcAQS03FjvXx4K1Wi6+7zECd/C5Wv2L9IOLz94arnXmKjnPaS0tdcE7yG6RorGPGZyjympinoH02bYcKlGg15gtNRzLFuaSGO0mYD98aLyTEYl5OXwmTlm411PzWn+kHF0MS+jWw9SqKj6YNYPe9+R/3GmpMi50MW5rF/VakyHkxyB1VjaSqbSwoZHWNZn2VOmy411v05c1er4d73ZSZ1vEczp5Ku7BubBBHEa7v0FuJZdjC7XfTpVacWqRNhYmBI3iwFgqGCpbiRJNsw4nkZkxpvso1qvhneTeNNOPkEKpiJA0nlIPJKR3ttdoAWOpZWPeHDLWABysbYAb2mx9QuS/aRbdjjNjIJ142VTuwTNjO6Y9wna2BaImYME+qRjS3boUdu1NCTuubx0J3roYfb7xE3i1zMx1+a4NGs0AgtvbTed/KFfo0PhAD5dlgEDfYQJ3qly0OG7TNJhwInfqPQrtbI21Tl9yA6lVaIgguc2AIkxv0WaxPZrFMwzcS6ie4qENY85fEbxDc0/ZdeNAoYDZlUw5ocBaHAHXVTvpezSUsRL3AW8M7twHp0VikSWyZ3oGFwry0l4IcRMmAS7eYGit0G+GN4neqinTZceSm4IzMOZEDhooVGXRAHb/17Ibgp1gZO5DDSiokJJ0lFVXYd7B+1pgTGU5DB9QhNoEmD3fk3/ha2v9H+JhxgENuSXhu6bZom3DiuJW2U9urHDdofmlfszcqZwl9Gxuht/wD2TuwbY0Hof/0rLMO/g73Vk7OqimKhp+AkhriDci5iddUpbc+hgw4geAc3S0BWRsAb69ADeZefSGyUodwAHoj9090SdwAAMwBoICtJbm4/ZLe7c3vZa7UAETBtb81jdoQajsoIGgnWwAk8zE+a9Wo7DqOEEgZrEZS4wd58MN8zK4m0ewtMTFQl29u8HfYj8Vit23y1TBVMMGgXkkAxpGbrqI380TBbQNNxhoO4Bal/ZAHVx4Ta3UQrmyfosrYh+WmdCMzjAa1p3mYVr2kyyh2o4iTqTp/xuVrD40RcQOPBem7W+hSmykRQrvrVwQMpb4Ba8loOXjfdO9Zn/pHj5De5ibT3jMreJJnSE4yM6WtmRqpUaviAIvOvE/oLbM+h6sykHPr0muMkZW1H7xeYFo4AoTOwAaRmrOqO+yKVPwmNSHE+LfwKnCS2VDJcZAiLzxm0Kzh9kGpPd0y6LnI0mBx8O5db/TqAeQX1G30c0Nt1vfyW1xuNw4aGYZz6bAwtPdUwXm/23ZoLTvvPJXjKW8vxOyXA+JrgeYIIhVvqBGjjfn+a1f8AorqtQNY4S4/a8EX3kmF6PsD6OcJRph2IcyvU3kuimOQAN/P0Si3g1PBOBPEqviKZkzr0/wAr6hx3YzCVh4qLBzY1rPkFxHfQ/gTUDyKlrluYQfQSPJWlt83fVZixiZKTsBLtPZfR1T6HsGXEg1WgunKHCMsfDJbPmgf9HKG+q7+1unD570iJR4Ngdg99UbTpszOeQ1oGpJXoGM+hJ9NjHEiT8Q1i27LMr1bZH0f4TDVGVKbDnZo4mb6TGkq/jtmB4MmpN4PeFtuAy2HQjcrRb57x30elsmlDxMWnMJIA8O+VfxH0c4hp73SwysvnDQMrbdBxXrFCnTolgbg6kuiHPGcOvrm3ak3C62LwFKsRUc2oYboCAB/C5tjInik4lvHKmBxT6LKFTOWU3eEXIENytAB0AGb1WnZsl5YwNpZQxoEHgCSY8yVtfqFBoPhq3kjwycu63DqoV8E1zRlFcGY+A8eFvVIxiFu2Jxez3xIpkxqLz10XJxLHgzkI47z81s9odkMQ3O+nVqxlHhBykgbgM5k3Ky1DD4ynVblOLk3AcM2tvhdI4blWVANqGR3Z3WAcm7iodKZ97+ULbbGdjaubM6r4SQQabB1Ggvy5q7jauOFRvdU2nLxaMhI1nfJQY+j2LxTw1xpBjXCcznDQ8hf2VXaXZqpTMeFxAvAcAPMgDgvU8A7GOpudVaxr7BjWkAaXLjePIrJ7Y7O7Sq5hmBBm2ZoBGgsBrHz3KKw42VV/dj1b+aSPidm1mPc1wa1zTBAcbEdHQkqjV0qlRha51QuDhqDEnUNgnkDMIbKzS+XvAsARLzJA5svKwFAl5jvXaxqSI6BFZtIzAc638bgT/hXmPSaLASXMbUyyLAjLHOfhuNCoHCtyeK97A5mDfwIgc+a85rbQeBBL+MlxPvKhQ2s8EnO7S5ub8E5ja1NkNeIim0CSctR0gzvOYiZ/FBb2dcJLCXAalvdumeIkFZVm0jq5oM7wIPsUWhtpwPgc4cg5w06HqnKEd+j2XqGwOS0+ImZ3fCT6pYvs1WLoc8ExEwSIFtW66ey51LtJbxPqNdvPeFw9CJHqiM2oHCe+PC7jm9MunmroEPZNwu52W/CDyMHQXVKpsOoCRNXgPCSCPWfYq3RqUJl1eo3ich9db+yq1dptkxVnqSJ53+SVAlRZXoiG4h1PfGZzbolHbWIa4D6009fF5Xaq1TGAiCWkbpcYHQQofWmugeK2kHN7EWU0Ok/F1RBFV4O8sYWiT0iByhFfXa4S59YkQNCfTguW/GAAQ+pA47j16pP2mR/5XE6i8j1VsdPE1cMRDm1ydxc+39rtDPNSpY7DMy/s6saOcX+IjeA0GPWy4tbHNeRmcDpdxMjpOqXeUreNnlI+YUuC2jxGNw7neBuXqZceskD0Q3Y2qwgjvAzd4rDcdZtos+drQ6GuLW/zAT6H8VOtUqPEnOR96S4egVtWy2b2hrMacjw1u9zg034CW2+SNW7bV2tDu9ZfdkP5LAuw/EERvM29khSA+1f+bT0KiW3FL6ScRIEUzebgybaSDHsun/1HqfuI/uIXmRrRv6eMj8UZu0DE94R/Wf0E0r1bD/STQI8bXtOlhmH4K7T7b4VwMue232qb79IBXl1Hag7vKXgHcRUcD5wVWrYqoLio+/CpUulD1kdvMEIb3x4f9uqfXwozO02DqCBWZE/xNueoC8ap7Se3/wAlQTwqEJ8PtYg+Mkj+YT/c6SoPcBtPDC/eURzzNHupVNuYdok16QHN7fzXiTdq0Q4ktdfdmlF/19v2MwnXMQ4Ry8QhUexP7UYYCe9a7+WXa9AlhNsmsf2VN+UGM74Y3nGpPovHj2lpsJnK8nSQLdCLqf8A/dPZAZWqZRo0OMAcOig9xaISfpZeLn6WqwAAd63/APqiU/pnqtEZQ7mYM+gClj2JgI1M+UIVemXtjSSJDhum68lP021f3TB6/mq7vppxEaUx/SZ/JB6dU7IUHEkgkm53e0JLyV/0tYsmc7R5JKXK6cA7K3tknU2Fj1BUjhHzMEnTSfmq/wBcf94+ykMW/wC8fZXTLospughwqCYmRLT/AEwjCZAYIG9sWPvIG9cwYip993yU/rVT9471VFzEbMbIOaJFw3cef6Kk/ZTKghpc0jSRIjqBKq09pVG6Pd0myi/G1Dcud6lXSpOwVwJMi1w4j/CsUuzpJPjYI4kgnoIVLO46l3uiUsQ5pnfzaD8woDtpZbMeQPb03ojMNPxFt+rfwhV/9RqbnR0DR+CgMY/cVdIsjZDSCS9gPNwt6BV8RsrLAD2OB+6bDrOiRx9Q2JKGax/UqKmdkvg+JoA/ib+aE7CObqQZ6HRLvOnpKkah/h82oIVMKSdaY5SB+Knh9gVH/CWdS8Ac7mwhLvnDe0eRSfi3usXSOBmERXrYLIQMzSd+VwI3+qsUcTVkHM8nUGSZ5c+igfL3TNcRvhSldWjtgsPhaRmH2mtffkXRlurWJourhp7ozFyw0xMcBJ4LiDFPj4lA1nEaj3VD4rCOY4h0s4AgOPnCrtY47x6fkpOad6Ph8U5gIDWEHXM3N6XtruUFcNO+PSPkiBjuMdSR7ov+oOn4WdCwEe6FWrucZho5AfmgGWHiP7pUXU3ckhVcNyd1dxMxHS3sFBDu3Dh81Eu4gehUnYg/8yoiv09SiIO6eigaZ3SrJxQO73UfrHAD9dUFB9J36CEWkforofXY+yPRCqYgH7J8rKioGk8PVM7Dj+L5oxc3eD7KIe3gf10RFb6v/N6f5SVmRz9SkqOmKaIxgUcxTtPJRoTIFNjRzQw5TZO4jzVBBTbz9P8AKcUW8fY/mkKbiePS6sMwx35R1JVRX7sbv17pw1HOHPFvlJ/BN9W4vaPX8kAMt7n5Jngbnew/NF+pzfMDyBUqeCLtGz8/RRVaOfy/JM0Dkr1TZxaPEz3Vf6qN4SgzcQN4B6xHoFGpVadw+XyUn4eNyTaI4D3QVnNBTZQrZoD7vzTGkBu+aCsGD9BNkVoU28SPL/Km6izi7+0K0KOX9SlBVnuBxPmEPuQoK5JUMx+77q0KUmE7qMJSKveHf804fzRu6H6CXcjiFALNPD0Tmp0T92OSfIeXsgEavJN3g4H2RSE2RALvhzQzWCO6lyUCw/d9kAXYgcUs4/UfmpOpjh7ID6YRCe4cfYfmh24+yTqYUX01RIJkAsKSD0RuNwgHwB3X8ZCsv+quAIptAGsObf3XE2dtKi0kPDHZt7mulvSCAuw7ajCAGMaYO4NEiCrE206uFZhYeQ0D7hFwJ+8IN1ZdsGnWYBmYxxiCGvFuLgQsmdvkAgEs946WV7A7ayzFRxkXDqn4RborY0eH7KUmXI7wXBIeWt4+EBp3c1ycVsWlUqAU5YDYSXxPMn5QFfZtWoWcTYj9pA9xoh0No+HIXUM7jqXwR/Vda0iTOwjmCarm5eLHEn/cQqT+zmGe45Kj4E6ls25BdylQDYFd9OpT3FrnndzF/RBxbmFoLHlo+EZQBDd94RXCbsDD2HeO6i5HlCd3ZpmtPEZjvGUyPMFd3CPawGHOM3MjKCOMZZ91YdiqbcpzMN7tMZZ/iAglNIy2I7Kuv+2a7fDs3vrBVNnZuoXZRkJ5Gw6yAtJtHbgbJmgQdzKcBkc96Lg+0dLJDHNDyTJBgkcDI4rM0rO4nsbiKfxNaAdDmGU9DMKszZNSYt8x6hbDEbcpluXMart7XEEdRFgq7Htfmih3cC5zxEjcTfyVqBnKewajoMtaJIkuAv8Ay/F7IVXYNcaUXO6SfktTRqSQ1tKoXnV08NCDohbT2kGNIh4cI8QdmAIN9Tf3SYgZhmxqrmzlaLxB1nonb2debSyev+FombZbUaMlR7GtIGYwMp6gKzhcGyqS3v2F/wARJcRbXWB6KaGWd2aP7ynNyROnLqiU+y4IB71o4zYD81qMVsajTylhpPc4wQSbRc3JiPNVcdBIAy02zZwazdrF7JQ4tTsjGUmqwNMnMSN3IG6qO7OOMd3Up1OTTe3Lgu+97IDc2fTxgCZm8ADgrNbF90GilUkkXdAMdZgq1AzbuzL22quDJiBDna63AgK7Q7K0TmzV32+7ROvUlduhXflJcHP/APXymUm1appnPnyX0YBHkDcJQxNfZjW/afY/uj+BVZ+HAHxX4ZXT8lsar3hoLGVapBBuxuT+0mSFycRTqFxeW1Q4zIy5bcod7LM0My4cp8kwH8K0tHC0w79o2uBqTDh00ldIOwrgBkOl7u143apQw5nh803eEblsadbDtkNYHnqxpHkRdKrjSRHcktuRelHs1KGMNTkq9S60+JYy00YHEFv5hVTQoxJa6OTmT6ZkpKZxw5hBcTxHotGdmsJs5pmfDmbIHOCq9XZjfvt/GUKcCOfsku03Y03zsHUmfknQpsafZ7C1cRkY4MptADiQ4lzuVvmtQ7s5hmNAZltqXBxJ/wBvVMkszNNrFDs9hatFwYGh15OUiTG8xznqqmG7EUGVQDUlpAhuUmY1NwUkkiR1sf2TpPDabH5QILiRNtIFrWVQdl2Pacri0NdDBvJFrkDekktRJTqjs5SfTDXAFw+ImXEnTU7kGr2aaxpp04lws4yCIvbgPmkkllOVW7IPEmpVdrDGgkjW/RHodjBTiXZi8ze99wv+KSSXsobFdj8tnPJa4zoBB3xAVJ/Ytr3lrBlGtjBgcT+SSSkyUqYrsTLy1oc3IL5akzN7k8lw3dkcQHNIe6HGPjmDu1KZJVkfHbJfRa0mo4lxiJnw7/dRw3ZdpGcucZjwtgSP5inSWh1MPs/uWEtpGHeE+NsO3Dw8UCrQbBMd2YAN5B3aAT7p0kFbC9mKGrqriT8IDSJIEwTNuqYdlqZu0DWMpc7X0SSU8kbLB7IHiytAawhjjlBGY9TPoFKhs3M7IKopakBrM2m6SnSUlTO2cQXZsQ8jfAjMZ0gbkD6nUGb9o5rZ3ESnSWkWq1CrMh9R5GrnPExwiFyqrchLi51jNzm6gDcE6Sgr4qvUDBXzlrHHLAuesG3ujbJ22wkh1WqDuMNj0ukkpcwLeKxBebv0sDkbMcZy+yqjvCYZUfG4SB5m0JJKiqdn1CM2cGJMOv1sRCq1MK2Bnay95DfyTJKCrX2WGumnaLyCR+Km4WO8j70H8EkkFU0Z3u8jCSSSyP/Z"/>
          <p:cNvSpPr>
            <a:spLocks noChangeAspect="1" noChangeArrowheads="1"/>
          </p:cNvSpPr>
          <p:nvPr/>
        </p:nvSpPr>
        <p:spPr bwMode="auto">
          <a:xfrm>
            <a:off x="8691563" y="-841375"/>
            <a:ext cx="2619375" cy="174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052736"/>
            <a:ext cx="7272808" cy="259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4400" b="1" dirty="0" smtClean="0"/>
              <a:t>100 כפול ___?</a:t>
            </a:r>
          </a:p>
          <a:p>
            <a:pPr algn="ctr">
              <a:lnSpc>
                <a:spcPct val="200000"/>
              </a:lnSpc>
            </a:pPr>
            <a:r>
              <a:rPr lang="he-IL" sz="4400" b="1" dirty="0" smtClean="0"/>
              <a:t>ותקבלו את המספר בשיר הבא</a:t>
            </a:r>
            <a:endParaRPr lang="he-IL" sz="4400" dirty="0"/>
          </a:p>
        </p:txBody>
      </p:sp>
      <p:pic>
        <p:nvPicPr>
          <p:cNvPr id="7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21967"/>
            <a:ext cx="2705100" cy="2819401"/>
          </a:xfrm>
          <a:prstGeom prst="rect">
            <a:avLst/>
          </a:prstGeom>
          <a:noFill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355976" y="11663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b="1" dirty="0" smtClean="0"/>
              <a:t>אלף נשיקות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מילים: </a:t>
            </a:r>
            <a:r>
              <a:rPr lang="he-IL" b="1" dirty="0" smtClean="0">
                <a:hlinkClick r:id="rId2" action="ppaction://hlinkfile"/>
              </a:rPr>
              <a:t>מירית שם אור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לחן: </a:t>
            </a:r>
            <a:r>
              <a:rPr lang="he-IL" b="1" dirty="0" smtClean="0">
                <a:hlinkClick r:id="rId3" action="ppaction://hlinkfile"/>
              </a:rPr>
              <a:t>צביקה פיק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4355976" y="98072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 smtClean="0"/>
              <a:t>נשיקה ראשונה על מצחך הלבן </a:t>
            </a:r>
            <a:br>
              <a:rPr lang="he-IL" b="1" dirty="0" smtClean="0"/>
            </a:br>
            <a:r>
              <a:rPr lang="he-IL" b="1" dirty="0" smtClean="0"/>
              <a:t>כמו קשר באמצע דמותך </a:t>
            </a:r>
            <a:br>
              <a:rPr lang="he-IL" b="1" dirty="0" smtClean="0"/>
            </a:br>
            <a:r>
              <a:rPr lang="he-IL" b="1" dirty="0" smtClean="0"/>
              <a:t>וממנה יצאו בשפעת זוהרה </a:t>
            </a:r>
            <a:br>
              <a:rPr lang="he-IL" b="1" dirty="0" smtClean="0"/>
            </a:br>
            <a:r>
              <a:rPr lang="he-IL" b="1" dirty="0" smtClean="0"/>
              <a:t>נשיקות, </a:t>
            </a:r>
            <a:r>
              <a:rPr lang="he-IL" b="1" dirty="0" err="1" smtClean="0"/>
              <a:t>נשיקות</a:t>
            </a:r>
            <a:r>
              <a:rPr lang="he-IL" b="1" dirty="0" smtClean="0"/>
              <a:t> לשערך </a:t>
            </a:r>
            <a:br>
              <a:rPr lang="he-IL" b="1" dirty="0" smtClean="0"/>
            </a:br>
            <a:r>
              <a:rPr lang="he-IL" b="1" dirty="0" smtClean="0"/>
              <a:t>כותרת פנינים עשויה מנשיקות </a:t>
            </a:r>
            <a:br>
              <a:rPr lang="he-IL" b="1" dirty="0" smtClean="0"/>
            </a:br>
            <a:r>
              <a:rPr lang="he-IL" b="1" dirty="0" smtClean="0"/>
              <a:t>על שחור תלתלייך אמטיר </a:t>
            </a:r>
            <a:br>
              <a:rPr lang="he-IL" b="1" dirty="0" smtClean="0"/>
            </a:br>
            <a:r>
              <a:rPr lang="he-IL" b="1" dirty="0" smtClean="0"/>
              <a:t>שתהיי לי ילדה היפה בנסיכות </a:t>
            </a:r>
            <a:br>
              <a:rPr lang="he-IL" b="1" dirty="0" smtClean="0"/>
            </a:br>
            <a:r>
              <a:rPr lang="he-IL" b="1" dirty="0" smtClean="0"/>
              <a:t>המושלמת בכל בנות העיר.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אלף נשיקות לך אהובתי </a:t>
            </a:r>
            <a:br>
              <a:rPr lang="he-IL" b="1" dirty="0" smtClean="0"/>
            </a:br>
            <a:r>
              <a:rPr lang="he-IL" b="1" dirty="0" smtClean="0"/>
              <a:t>אלף נשיקה ונשיקה </a:t>
            </a:r>
            <a:br>
              <a:rPr lang="he-IL" b="1" dirty="0" smtClean="0"/>
            </a:br>
            <a:r>
              <a:rPr lang="he-IL" b="1" dirty="0" smtClean="0"/>
              <a:t>אלף נשיקות לך חמודתי </a:t>
            </a:r>
            <a:br>
              <a:rPr lang="he-IL" b="1" dirty="0" smtClean="0"/>
            </a:br>
            <a:r>
              <a:rPr lang="he-IL" b="1" dirty="0" smtClean="0"/>
              <a:t>היפה, הקטנה, המתוקה.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endParaRPr lang="he-IL" b="1" dirty="0"/>
          </a:p>
        </p:txBody>
      </p:sp>
      <p:sp>
        <p:nvSpPr>
          <p:cNvPr id="4" name="מלבן 3"/>
          <p:cNvSpPr/>
          <p:nvPr/>
        </p:nvSpPr>
        <p:spPr>
          <a:xfrm>
            <a:off x="323528" y="394692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 smtClean="0"/>
              <a:t>וגם את צווארך </a:t>
            </a:r>
            <a:r>
              <a:rPr lang="he-IL" b="1" dirty="0" err="1" smtClean="0"/>
              <a:t>השלגי</a:t>
            </a:r>
            <a:r>
              <a:rPr lang="he-IL" b="1" dirty="0" smtClean="0"/>
              <a:t>, הבתולי </a:t>
            </a:r>
            <a:br>
              <a:rPr lang="he-IL" b="1" dirty="0" smtClean="0"/>
            </a:br>
            <a:r>
              <a:rPr lang="he-IL" b="1" dirty="0" smtClean="0"/>
              <a:t>הגמיש כמו צוואר הברבור </a:t>
            </a:r>
            <a:br>
              <a:rPr lang="he-IL" b="1" dirty="0" smtClean="0"/>
            </a:br>
            <a:r>
              <a:rPr lang="he-IL" b="1" dirty="0" smtClean="0"/>
              <a:t>אכסה בנשיקות מחרוזות </a:t>
            </a:r>
            <a:r>
              <a:rPr lang="he-IL" b="1" dirty="0" err="1" smtClean="0"/>
              <a:t>מחרוזות</a:t>
            </a:r>
            <a:r>
              <a:rPr lang="he-IL" b="1" dirty="0" smtClean="0"/>
              <a:t> </a:t>
            </a:r>
            <a:br>
              <a:rPr lang="he-IL" b="1" dirty="0" smtClean="0"/>
            </a:br>
            <a:r>
              <a:rPr lang="he-IL" b="1" dirty="0" smtClean="0"/>
              <a:t>ילדת מים, קטנטונת שלי </a:t>
            </a:r>
            <a:br>
              <a:rPr lang="he-IL" b="1" dirty="0" smtClean="0"/>
            </a:br>
            <a:r>
              <a:rPr lang="he-IL" b="1" dirty="0" smtClean="0"/>
              <a:t>ועתה שום אשים את ראשי על כתפך </a:t>
            </a:r>
            <a:br>
              <a:rPr lang="he-IL" b="1" dirty="0" smtClean="0"/>
            </a:br>
            <a:r>
              <a:rPr lang="he-IL" b="1" dirty="0" smtClean="0"/>
              <a:t>כדי למצוא בו את דופק הלב </a:t>
            </a:r>
            <a:br>
              <a:rPr lang="he-IL" b="1" dirty="0" smtClean="0"/>
            </a:br>
            <a:r>
              <a:rPr lang="he-IL" b="1" dirty="0" smtClean="0"/>
              <a:t>וגם סתם נשיקות בלי תאווה ותכלה </a:t>
            </a:r>
            <a:br>
              <a:rPr lang="he-IL" b="1" dirty="0" smtClean="0"/>
            </a:br>
            <a:r>
              <a:rPr lang="he-IL" b="1" dirty="0" smtClean="0"/>
              <a:t>כמו פרחים מושלכים על כלה.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אלף נשיקות...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השמיים אינם בעד עיני החוטאות </a:t>
            </a:r>
            <a:br>
              <a:rPr lang="he-IL" b="1" dirty="0" smtClean="0"/>
            </a:br>
            <a:r>
              <a:rPr lang="he-IL" b="1" dirty="0" smtClean="0"/>
              <a:t>ואינני שותה בך עד </a:t>
            </a:r>
            <a:r>
              <a:rPr lang="he-IL" b="1" dirty="0" err="1" smtClean="0"/>
              <a:t>רוות</a:t>
            </a:r>
            <a:r>
              <a:rPr lang="he-IL" b="1" dirty="0" smtClean="0"/>
              <a:t> </a:t>
            </a:r>
            <a:br>
              <a:rPr lang="he-IL" b="1" dirty="0" smtClean="0"/>
            </a:br>
            <a:r>
              <a:rPr lang="he-IL" b="1" dirty="0" smtClean="0"/>
              <a:t>האור אינו בעד שפתי הטמאות </a:t>
            </a:r>
            <a:br>
              <a:rPr lang="he-IL" b="1" dirty="0" smtClean="0"/>
            </a:br>
            <a:r>
              <a:rPr lang="he-IL" b="1" dirty="0" smtClean="0"/>
              <a:t>וחזי נצרב לו עד כלות </a:t>
            </a:r>
            <a:br>
              <a:rPr lang="he-IL" b="1" dirty="0" smtClean="0"/>
            </a:br>
            <a:r>
              <a:rPr lang="he-IL" b="1" dirty="0" smtClean="0"/>
              <a:t>נשיקת האלף אינה אפשרית אהובה </a:t>
            </a:r>
            <a:br>
              <a:rPr lang="he-IL" b="1" dirty="0" smtClean="0"/>
            </a:br>
            <a:r>
              <a:rPr lang="he-IL" b="1" dirty="0" smtClean="0"/>
              <a:t>חסרה נשיקה אחרונה </a:t>
            </a:r>
            <a:br>
              <a:rPr lang="he-IL" b="1" dirty="0" smtClean="0"/>
            </a:br>
            <a:r>
              <a:rPr lang="he-IL" b="1" dirty="0" smtClean="0"/>
              <a:t>רק תשע מאות תשעים ותשע נשיקות לי </a:t>
            </a:r>
            <a:br>
              <a:rPr lang="he-IL" b="1" dirty="0" smtClean="0"/>
            </a:br>
            <a:r>
              <a:rPr lang="he-IL" b="1" dirty="0" smtClean="0"/>
              <a:t>סוערות אוהבות ומתוקות </a:t>
            </a:r>
            <a:br>
              <a:rPr lang="he-IL" b="1" dirty="0" smtClean="0"/>
            </a:br>
            <a:r>
              <a:rPr lang="he-IL" b="1" dirty="0" smtClean="0"/>
              <a:t>ובכל זאת אנשקך אלף נשיקות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אלף נשיקות... </a:t>
            </a:r>
            <a:br>
              <a:rPr lang="he-IL" b="1" dirty="0" smtClean="0"/>
            </a:br>
            <a:endParaRPr lang="he-IL" b="1" dirty="0"/>
          </a:p>
        </p:txBody>
      </p:sp>
      <p:pic>
        <p:nvPicPr>
          <p:cNvPr id="109570" name="Picture 2" descr="https://encrypted-tbn2.gstatic.com/images?q=tbn:ANd9GcTBwzGi5tUWMj_a5i5QenaGOMflwDbohZF5LtVK8Ft7o2K2ZZGO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14875"/>
            <a:ext cx="2143125" cy="2143125"/>
          </a:xfrm>
          <a:prstGeom prst="rect">
            <a:avLst/>
          </a:prstGeom>
          <a:noFill/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07704" y="1916832"/>
            <a:ext cx="505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ה"גברת"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5846" name="Picture 6" descr="http://blog.tapuz.co.il/ktuma/images/1679984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448272" cy="327199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211960" y="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4000" b="1" dirty="0" smtClean="0">
                <a:solidFill>
                  <a:srgbClr val="002060"/>
                </a:solidFill>
                <a:latin typeface="Guttman Yad-Brush" pitchFamily="2" charset="-79"/>
                <a:ea typeface="Times New Roman" pitchFamily="18" charset="0"/>
              </a:rPr>
              <a:t>סיגל</a:t>
            </a:r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  <a:ea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Guttman Yad-Brush" pitchFamily="2" charset="-79"/>
                <a:ea typeface="Times New Roman" pitchFamily="18" charset="0"/>
                <a:cs typeface="Guttman Yad-Brush" pitchFamily="2" charset="-79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Guttman Yad-Brush" pitchFamily="2" charset="-79"/>
                <a:ea typeface="Times New Roman" pitchFamily="18" charset="0"/>
                <a:cs typeface="Guttman Yad-Brush" pitchFamily="2" charset="-79"/>
              </a:rPr>
            </a:br>
            <a:r>
              <a:rPr lang="he-IL" sz="1600" b="1" dirty="0" smtClean="0"/>
              <a:t>מילים</a:t>
            </a:r>
            <a:r>
              <a:rPr lang="he-IL" sz="1600" b="1" dirty="0"/>
              <a:t>: </a:t>
            </a:r>
            <a:r>
              <a:rPr lang="he-IL" sz="1600" b="1" dirty="0">
                <a:hlinkClick r:id="rId2"/>
              </a:rPr>
              <a:t>יובב </a:t>
            </a:r>
            <a:r>
              <a:rPr lang="he-IL" sz="1600" b="1" dirty="0" smtClean="0">
                <a:hlinkClick r:id="rId2"/>
              </a:rPr>
              <a:t>כץ</a:t>
            </a:r>
            <a:r>
              <a:rPr lang="he-IL" sz="1600" b="1" dirty="0" smtClean="0"/>
              <a:t>  לחן</a:t>
            </a:r>
            <a:r>
              <a:rPr lang="he-IL" sz="1600" b="1" dirty="0"/>
              <a:t>: </a:t>
            </a:r>
            <a:r>
              <a:rPr lang="he-IL" sz="1600" b="1" dirty="0">
                <a:hlinkClick r:id="rId3"/>
              </a:rPr>
              <a:t>אריס סאן</a:t>
            </a: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5436096" y="692696"/>
            <a:ext cx="349188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he-IL" sz="1600" b="1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e-IL" sz="1600" b="1" dirty="0" smtClean="0"/>
              <a:t>מים </a:t>
            </a:r>
            <a:r>
              <a:rPr lang="he-IL" sz="1600" b="1" dirty="0"/>
              <a:t>לא לגמתי עיניים לא עצמתי </a:t>
            </a:r>
            <a:br>
              <a:rPr lang="he-IL" sz="1600" b="1" dirty="0"/>
            </a:br>
            <a:r>
              <a:rPr lang="he-IL" sz="1600" b="1" dirty="0"/>
              <a:t>אוכל לא טעמתי חלמתי וחלמתי </a:t>
            </a:r>
            <a:br>
              <a:rPr lang="he-IL" sz="1600" b="1" dirty="0"/>
            </a:br>
            <a:r>
              <a:rPr lang="he-IL" sz="1600" b="1" dirty="0"/>
              <a:t>מול קרני הסהר את לבבי השחתי </a:t>
            </a:r>
            <a:br>
              <a:rPr lang="he-IL" sz="1600" b="1" dirty="0"/>
            </a:br>
            <a:r>
              <a:rPr lang="he-IL" sz="1600" b="1" dirty="0"/>
              <a:t>אין אני </a:t>
            </a:r>
            <a:r>
              <a:rPr lang="he-IL" sz="1600" b="1" dirty="0" err="1"/>
              <a:t>אני</a:t>
            </a:r>
            <a:r>
              <a:rPr lang="he-IL" sz="1600" b="1" dirty="0"/>
              <a:t> מאז את לי סיגל. </a:t>
            </a:r>
            <a:endParaRPr lang="he-IL" sz="1600" b="1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e-IL" sz="1600" b="1" dirty="0" smtClean="0"/>
              <a:t>חמדתי </a:t>
            </a:r>
            <a:r>
              <a:rPr lang="he-IL" sz="1600" b="1" dirty="0"/>
              <a:t>סיגל </a:t>
            </a:r>
            <a:r>
              <a:rPr lang="he-IL" sz="1600" b="1" dirty="0" err="1"/>
              <a:t>סיגל</a:t>
            </a:r>
            <a:r>
              <a:rPr lang="he-IL" sz="1600" b="1" dirty="0"/>
              <a:t> </a:t>
            </a:r>
            <a:br>
              <a:rPr lang="he-IL" sz="1600" b="1" dirty="0"/>
            </a:br>
            <a:r>
              <a:rPr lang="he-IL" sz="1600" b="1" dirty="0"/>
              <a:t>תמתי סיגל </a:t>
            </a:r>
            <a:r>
              <a:rPr lang="he-IL" sz="1600" b="1" dirty="0" err="1"/>
              <a:t>סיגל</a:t>
            </a:r>
            <a:r>
              <a:rPr lang="he-IL" sz="1600" b="1" dirty="0"/>
              <a:t> </a:t>
            </a:r>
            <a:br>
              <a:rPr lang="he-IL" sz="1600" b="1" dirty="0"/>
            </a:br>
            <a:r>
              <a:rPr lang="he-IL" sz="1600" b="1" dirty="0"/>
              <a:t>אדונך אני סיגל </a:t>
            </a:r>
            <a:br>
              <a:rPr lang="he-IL" sz="1600" b="1" dirty="0"/>
            </a:br>
            <a:r>
              <a:rPr lang="he-IL" sz="1600" b="1" dirty="0"/>
              <a:t>עבד לך אני סיגל </a:t>
            </a:r>
            <a:br>
              <a:rPr lang="he-IL" sz="1600" b="1" dirty="0"/>
            </a:br>
            <a:r>
              <a:rPr lang="he-IL" sz="1600" b="1" dirty="0"/>
              <a:t>איך פתאום כל כך כל כך </a:t>
            </a:r>
            <a:br>
              <a:rPr lang="he-IL" sz="1600" b="1" dirty="0"/>
            </a:br>
            <a:r>
              <a:rPr lang="he-IL" sz="1600" b="1" dirty="0"/>
              <a:t>רק אותך </a:t>
            </a:r>
            <a:r>
              <a:rPr lang="he-IL" sz="1600" b="1" dirty="0" err="1"/>
              <a:t>אותך</a:t>
            </a:r>
            <a:r>
              <a:rPr lang="he-IL" sz="1600" b="1" dirty="0"/>
              <a:t> </a:t>
            </a:r>
            <a:r>
              <a:rPr lang="he-IL" sz="1600" b="1" dirty="0" err="1" smtClean="0"/>
              <a:t>אותך</a:t>
            </a:r>
            <a:r>
              <a:rPr lang="he-IL" sz="1600" b="1" dirty="0" smtClean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e-IL" sz="1600" b="1" dirty="0" smtClean="0"/>
              <a:t>אמש </a:t>
            </a:r>
            <a:r>
              <a:rPr lang="he-IL" sz="1600" b="1" dirty="0"/>
              <a:t>עוד דהרתי כפרא על אופנוע </a:t>
            </a:r>
            <a:br>
              <a:rPr lang="he-IL" sz="1600" b="1" dirty="0"/>
            </a:br>
            <a:r>
              <a:rPr lang="he-IL" sz="1600" b="1" dirty="0"/>
              <a:t>אמש התפרחחתי בחוף ובקולנוע </a:t>
            </a:r>
            <a:br>
              <a:rPr lang="he-IL" sz="1600" b="1" dirty="0"/>
            </a:br>
            <a:r>
              <a:rPr lang="he-IL" sz="1600" b="1" dirty="0"/>
              <a:t>אמש עוד שרקתי אחרי כל בת ברובע </a:t>
            </a:r>
            <a:br>
              <a:rPr lang="he-IL" sz="1600" b="1" dirty="0"/>
            </a:br>
            <a:r>
              <a:rPr lang="he-IL" sz="1600" b="1" dirty="0"/>
              <a:t>אין אני </a:t>
            </a:r>
            <a:r>
              <a:rPr lang="he-IL" sz="1600" b="1" dirty="0" err="1"/>
              <a:t>אני</a:t>
            </a:r>
            <a:r>
              <a:rPr lang="he-IL" sz="1600" b="1" dirty="0"/>
              <a:t> מאז את לי סיגל. </a:t>
            </a:r>
            <a:br>
              <a:rPr lang="he-IL" sz="1600" b="1" dirty="0"/>
            </a:br>
            <a:endParaRPr lang="he-IL" sz="16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99592" y="163347"/>
            <a:ext cx="4427984" cy="66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1600" b="1" dirty="0"/>
              <a:t>חמדתי סיגל </a:t>
            </a:r>
            <a:r>
              <a:rPr lang="he-IL" sz="1600" b="1" dirty="0" err="1"/>
              <a:t>סיגל</a:t>
            </a:r>
            <a:r>
              <a:rPr lang="he-IL" sz="1600" b="1" dirty="0"/>
              <a:t> </a:t>
            </a:r>
            <a:br>
              <a:rPr lang="he-IL" sz="1600" b="1" dirty="0"/>
            </a:br>
            <a:r>
              <a:rPr lang="he-IL" sz="1600" b="1" dirty="0"/>
              <a:t>תמתי סיגל </a:t>
            </a:r>
            <a:r>
              <a:rPr lang="he-IL" sz="1600" b="1" dirty="0" err="1"/>
              <a:t>סיגל</a:t>
            </a:r>
            <a:r>
              <a:rPr lang="he-IL" sz="1600" b="1" dirty="0"/>
              <a:t> </a:t>
            </a:r>
            <a:br>
              <a:rPr lang="he-IL" sz="1600" b="1" dirty="0"/>
            </a:br>
            <a:r>
              <a:rPr lang="he-IL" sz="1600" b="1" dirty="0"/>
              <a:t>אדונך אני סיגל </a:t>
            </a:r>
            <a:br>
              <a:rPr lang="he-IL" sz="1600" b="1" dirty="0"/>
            </a:br>
            <a:r>
              <a:rPr lang="he-IL" sz="1600" b="1" dirty="0"/>
              <a:t>עבד לך אני סיגל </a:t>
            </a:r>
            <a:br>
              <a:rPr lang="he-IL" sz="1600" b="1" dirty="0"/>
            </a:br>
            <a:r>
              <a:rPr lang="he-IL" sz="1600" b="1" dirty="0"/>
              <a:t>איך פתאום כל כך כל כך </a:t>
            </a:r>
            <a:br>
              <a:rPr lang="he-IL" sz="1600" b="1" dirty="0"/>
            </a:br>
            <a:r>
              <a:rPr lang="he-IL" sz="1600" b="1" dirty="0"/>
              <a:t>רק אותך </a:t>
            </a:r>
            <a:r>
              <a:rPr lang="he-IL" sz="1600" b="1" dirty="0" err="1"/>
              <a:t>אותך</a:t>
            </a:r>
            <a:r>
              <a:rPr lang="he-IL" sz="1600" b="1" dirty="0"/>
              <a:t> </a:t>
            </a:r>
            <a:r>
              <a:rPr lang="he-IL" sz="1600" b="1" dirty="0" err="1"/>
              <a:t>אותך</a:t>
            </a:r>
            <a:r>
              <a:rPr lang="he-IL" sz="1600" b="1" dirty="0"/>
              <a:t>. </a:t>
            </a:r>
            <a:br>
              <a:rPr lang="he-IL" sz="1600" b="1" dirty="0"/>
            </a:br>
            <a:r>
              <a:rPr lang="he-IL" sz="1600" b="1" dirty="0"/>
              <a:t/>
            </a:r>
            <a:br>
              <a:rPr lang="he-IL" sz="1600" b="1" dirty="0"/>
            </a:br>
            <a:r>
              <a:rPr lang="he-IL" sz="1600" b="1" dirty="0"/>
              <a:t>לך אם תבקשיני אקטוף את הירח </a:t>
            </a:r>
            <a:br>
              <a:rPr lang="he-IL" sz="1600" b="1" dirty="0"/>
            </a:br>
            <a:r>
              <a:rPr lang="he-IL" sz="1600" b="1" dirty="0"/>
              <a:t>לך אבנה פה בית טובל בגן פורח </a:t>
            </a:r>
            <a:br>
              <a:rPr lang="he-IL" sz="1600" b="1" dirty="0"/>
            </a:br>
            <a:r>
              <a:rPr lang="he-IL" sz="1600" b="1" dirty="0"/>
              <a:t>ילדים בבית עוד יעשו שמח </a:t>
            </a:r>
            <a:br>
              <a:rPr lang="he-IL" sz="1600" b="1" dirty="0"/>
            </a:br>
            <a:r>
              <a:rPr lang="he-IL" sz="1600" b="1" dirty="0"/>
              <a:t>הבנים שלי ומלכתי סיגל. </a:t>
            </a:r>
            <a:br>
              <a:rPr lang="he-IL" sz="1600" b="1" dirty="0"/>
            </a:br>
            <a:r>
              <a:rPr lang="he-IL" sz="1600" b="1" dirty="0"/>
              <a:t/>
            </a:r>
            <a:br>
              <a:rPr lang="he-IL" sz="1600" b="1" dirty="0"/>
            </a:br>
            <a:r>
              <a:rPr lang="he-IL" sz="1600" b="1" dirty="0"/>
              <a:t>חמדתי סיגל </a:t>
            </a:r>
            <a:r>
              <a:rPr lang="he-IL" sz="1600" b="1" dirty="0" err="1"/>
              <a:t>סיגל</a:t>
            </a:r>
            <a:r>
              <a:rPr lang="he-IL" sz="1600" b="1" dirty="0"/>
              <a:t> </a:t>
            </a:r>
            <a:br>
              <a:rPr lang="he-IL" sz="1600" b="1" dirty="0"/>
            </a:br>
            <a:r>
              <a:rPr lang="he-IL" sz="1600" b="1" dirty="0"/>
              <a:t>תמתי סיגל </a:t>
            </a:r>
            <a:r>
              <a:rPr lang="he-IL" sz="1600" b="1" dirty="0" err="1"/>
              <a:t>סיגל</a:t>
            </a:r>
            <a:r>
              <a:rPr lang="he-IL" sz="1600" b="1" dirty="0"/>
              <a:t> </a:t>
            </a:r>
            <a:br>
              <a:rPr lang="he-IL" sz="1600" b="1" dirty="0"/>
            </a:br>
            <a:r>
              <a:rPr lang="he-IL" sz="1600" b="1" dirty="0"/>
              <a:t>אדונך אני סיגל </a:t>
            </a:r>
            <a:br>
              <a:rPr lang="he-IL" sz="1600" b="1" dirty="0"/>
            </a:br>
            <a:r>
              <a:rPr lang="he-IL" sz="1600" b="1" dirty="0"/>
              <a:t>עבד לך אני סיגל </a:t>
            </a:r>
            <a:br>
              <a:rPr lang="he-IL" sz="1600" b="1" dirty="0"/>
            </a:br>
            <a:r>
              <a:rPr lang="he-IL" sz="1600" b="1" dirty="0"/>
              <a:t>איך פתאום כל כך כל כך </a:t>
            </a:r>
            <a:br>
              <a:rPr lang="he-IL" sz="1600" b="1" dirty="0"/>
            </a:br>
            <a:r>
              <a:rPr lang="he-IL" sz="1600" b="1" dirty="0"/>
              <a:t>רק אותך </a:t>
            </a:r>
            <a:r>
              <a:rPr lang="he-IL" sz="1600" b="1" dirty="0" err="1"/>
              <a:t>אותך</a:t>
            </a:r>
            <a:r>
              <a:rPr lang="he-IL" sz="1600" b="1" dirty="0"/>
              <a:t> </a:t>
            </a:r>
            <a:r>
              <a:rPr lang="he-IL" sz="1600" b="1" dirty="0" err="1"/>
              <a:t>אותך</a:t>
            </a:r>
            <a:r>
              <a:rPr lang="he-IL" sz="1600" b="1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 descr="http://www.toonpool.com/user/36/files/curly_woman_complete_181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2310878" cy="2852936"/>
          </a:xfrm>
          <a:prstGeom prst="rect">
            <a:avLst/>
          </a:prstGeom>
          <a:noFill/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96859" y="1916832"/>
            <a:ext cx="4674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ה"אדון"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static.com/images?q=tbn:ANd9GcRzgc8Bpz77of0QVEw9-BhiabpM3KjOkv4j20WxKNdKt6i_Iv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5"/>
            <a:ext cx="2697088" cy="3276963"/>
          </a:xfrm>
          <a:prstGeom prst="rect">
            <a:avLst/>
          </a:prstGeom>
          <a:noFill/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427984" y="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000" b="1" dirty="0" smtClean="0"/>
              <a:t>אליעזר בן יהודה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מילים: </a:t>
            </a:r>
            <a:r>
              <a:rPr lang="he-IL" b="1" dirty="0" smtClean="0">
                <a:hlinkClick r:id="rId2" action="ppaction://hlinkfile"/>
              </a:rPr>
              <a:t>ירון לונדון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לחן: </a:t>
            </a:r>
            <a:r>
              <a:rPr lang="he-IL" b="1" dirty="0" smtClean="0">
                <a:hlinkClick r:id="rId3" action="ppaction://hlinkfile"/>
              </a:rPr>
              <a:t>מתי כספי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4067944" y="0"/>
            <a:ext cx="3131840" cy="710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 smtClean="0"/>
              <a:t>כמו הנביאים הקנאים לשם </a:t>
            </a:r>
            <a:br>
              <a:rPr lang="he-IL" b="1" dirty="0" smtClean="0"/>
            </a:br>
            <a:r>
              <a:rPr lang="he-IL" b="1" dirty="0" smtClean="0"/>
              <a:t>הוא קינא לפועל ולתואר ולשם. </a:t>
            </a:r>
            <a:br>
              <a:rPr lang="he-IL" b="1" dirty="0" smtClean="0"/>
            </a:br>
            <a:r>
              <a:rPr lang="he-IL" b="1" dirty="0" smtClean="0"/>
              <a:t>ובחצות, העששית בחלונו, </a:t>
            </a:r>
            <a:br>
              <a:rPr lang="he-IL" b="1" dirty="0" smtClean="0"/>
            </a:br>
            <a:r>
              <a:rPr lang="he-IL" b="1" dirty="0" smtClean="0"/>
              <a:t>היה רושם במילונו תילי תילים </a:t>
            </a:r>
            <a:br>
              <a:rPr lang="he-IL" b="1" dirty="0" smtClean="0"/>
            </a:br>
            <a:r>
              <a:rPr lang="he-IL" b="1" dirty="0" smtClean="0"/>
              <a:t>מילים יפות, מילים עפות, </a:t>
            </a:r>
            <a:br>
              <a:rPr lang="he-IL" b="1" dirty="0" smtClean="0"/>
            </a:br>
            <a:r>
              <a:rPr lang="he-IL" b="1" dirty="0" smtClean="0"/>
              <a:t>מתגלגלות מן הלשון. </a:t>
            </a:r>
            <a:br>
              <a:rPr lang="he-IL" b="1" dirty="0" smtClean="0"/>
            </a:br>
            <a:r>
              <a:rPr lang="he-IL" b="1" dirty="0" smtClean="0"/>
              <a:t>אליעזר, מתי תשכב לישון </a:t>
            </a:r>
            <a:br>
              <a:rPr lang="he-IL" b="1" dirty="0" smtClean="0"/>
            </a:br>
            <a:r>
              <a:rPr lang="he-IL" b="1" dirty="0" smtClean="0"/>
              <a:t>הן קומתך כמעט אפיים שחה </a:t>
            </a:r>
            <a:br>
              <a:rPr lang="he-IL" b="1" dirty="0" smtClean="0"/>
            </a:br>
            <a:r>
              <a:rPr lang="he-IL" b="1" dirty="0" smtClean="0"/>
              <a:t>והעברית אשר חיכתה אלפיים </a:t>
            </a:r>
            <a:br>
              <a:rPr lang="he-IL" b="1" dirty="0" smtClean="0"/>
            </a:br>
            <a:r>
              <a:rPr lang="he-IL" b="1" dirty="0" smtClean="0"/>
              <a:t>היא תמתין לך עד בוא השחר.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אליעזר בן יהודה </a:t>
            </a:r>
            <a:br>
              <a:rPr lang="he-IL" b="1" dirty="0" smtClean="0"/>
            </a:br>
            <a:r>
              <a:rPr lang="he-IL" b="1" dirty="0" smtClean="0"/>
              <a:t>יהודי מבדח </a:t>
            </a:r>
            <a:br>
              <a:rPr lang="he-IL" b="1" dirty="0" smtClean="0"/>
            </a:br>
            <a:r>
              <a:rPr lang="he-IL" b="1" dirty="0" smtClean="0"/>
              <a:t>מילים </a:t>
            </a:r>
            <a:r>
              <a:rPr lang="he-IL" b="1" dirty="0" err="1" smtClean="0"/>
              <a:t>מילים</a:t>
            </a:r>
            <a:r>
              <a:rPr lang="he-IL" b="1" dirty="0" smtClean="0"/>
              <a:t>, </a:t>
            </a:r>
            <a:r>
              <a:rPr lang="he-IL" b="1" dirty="0" err="1" smtClean="0"/>
              <a:t>מילים</a:t>
            </a:r>
            <a:r>
              <a:rPr lang="he-IL" b="1" dirty="0" smtClean="0"/>
              <a:t> </a:t>
            </a:r>
            <a:r>
              <a:rPr lang="he-IL" b="1" dirty="0" err="1" smtClean="0"/>
              <a:t>מילים</a:t>
            </a:r>
            <a:r>
              <a:rPr lang="he-IL" b="1" dirty="0" smtClean="0"/>
              <a:t> </a:t>
            </a:r>
            <a:br>
              <a:rPr lang="he-IL" b="1" dirty="0" smtClean="0"/>
            </a:br>
            <a:r>
              <a:rPr lang="he-IL" b="1" dirty="0" smtClean="0"/>
              <a:t>הוא בדה ממוחו הקודח.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endParaRPr lang="he-IL" b="1" dirty="0"/>
          </a:p>
        </p:txBody>
      </p:sp>
      <p:sp>
        <p:nvSpPr>
          <p:cNvPr id="4" name="מלבן 3"/>
          <p:cNvSpPr/>
          <p:nvPr/>
        </p:nvSpPr>
        <p:spPr>
          <a:xfrm>
            <a:off x="-684584" y="-27384"/>
            <a:ext cx="4572000" cy="6273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 smtClean="0"/>
              <a:t>אם נמה העברית אלפיים, נו אז מה, </a:t>
            </a:r>
            <a:br>
              <a:rPr lang="he-IL" b="1" dirty="0" smtClean="0"/>
            </a:br>
            <a:r>
              <a:rPr lang="he-IL" b="1" dirty="0" smtClean="0"/>
              <a:t>הבה </a:t>
            </a:r>
            <a:r>
              <a:rPr lang="he-IL" b="1" dirty="0" err="1" smtClean="0"/>
              <a:t>נעירנה</a:t>
            </a:r>
            <a:r>
              <a:rPr lang="he-IL" b="1" dirty="0" smtClean="0"/>
              <a:t> ונמציא את היוזמה, </a:t>
            </a:r>
            <a:br>
              <a:rPr lang="he-IL" b="1" dirty="0" smtClean="0"/>
            </a:br>
            <a:r>
              <a:rPr lang="he-IL" b="1" dirty="0" smtClean="0"/>
              <a:t>את המגהץ, את הפצצה, את הריהוט </a:t>
            </a:r>
            <a:br>
              <a:rPr lang="he-IL" b="1" dirty="0" smtClean="0"/>
            </a:br>
            <a:r>
              <a:rPr lang="he-IL" b="1" dirty="0" smtClean="0"/>
              <a:t>בקצה נוצה בכתב רהוט. </a:t>
            </a:r>
            <a:br>
              <a:rPr lang="he-IL" b="1" dirty="0" smtClean="0"/>
            </a:br>
            <a:r>
              <a:rPr lang="he-IL" b="1" dirty="0" smtClean="0"/>
              <a:t>כתב כרובית, כתב גלידה, </a:t>
            </a:r>
            <a:br>
              <a:rPr lang="he-IL" b="1" dirty="0" smtClean="0"/>
            </a:br>
            <a:r>
              <a:rPr lang="he-IL" b="1" dirty="0" smtClean="0"/>
              <a:t>כתב את כל, את כל מילון בן יהודה. </a:t>
            </a:r>
            <a:br>
              <a:rPr lang="he-IL" b="1" dirty="0" smtClean="0"/>
            </a:br>
            <a:r>
              <a:rPr lang="he-IL" b="1" dirty="0" smtClean="0"/>
              <a:t>ועוד הוסיף מילים לברוא </a:t>
            </a:r>
            <a:br>
              <a:rPr lang="he-IL" b="1" dirty="0" smtClean="0"/>
            </a:br>
            <a:r>
              <a:rPr lang="he-IL" b="1" dirty="0" smtClean="0"/>
              <a:t>ונוצתו המהירה לא נחה </a:t>
            </a:r>
            <a:br>
              <a:rPr lang="he-IL" b="1" dirty="0" smtClean="0"/>
            </a:br>
            <a:r>
              <a:rPr lang="he-IL" b="1" dirty="0" smtClean="0"/>
              <a:t>והשפה גדלה </a:t>
            </a:r>
            <a:br>
              <a:rPr lang="he-IL" b="1" dirty="0" smtClean="0"/>
            </a:br>
            <a:r>
              <a:rPr lang="he-IL" b="1" dirty="0" smtClean="0"/>
              <a:t>ולא הכירה את מראה דמותה </a:t>
            </a:r>
            <a:br>
              <a:rPr lang="he-IL" b="1" dirty="0" smtClean="0"/>
            </a:br>
            <a:r>
              <a:rPr lang="he-IL" b="1" dirty="0" smtClean="0"/>
              <a:t>את מראה דמותה בבוא השחר.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אליעזר בן יהודה...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endParaRPr lang="he-IL" b="1" dirty="0"/>
          </a:p>
        </p:txBody>
      </p:sp>
      <p:pic>
        <p:nvPicPr>
          <p:cNvPr id="96258" name="Picture 2" descr="https://encrypted-tbn1.gstatic.com/images?q=tbn:ANd9GcQ_4B7RhqamFI9PufuzoEkGJjoveyG7X7HQhSJ1yXawH0ze20S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19625"/>
            <a:ext cx="1752600" cy="2238375"/>
          </a:xfrm>
          <a:prstGeom prst="rect">
            <a:avLst/>
          </a:prstGeom>
          <a:noFill/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92088" y="-99392"/>
            <a:ext cx="7772400" cy="1470025"/>
          </a:xfrm>
        </p:spPr>
        <p:txBody>
          <a:bodyPr>
            <a:normAutofit/>
          </a:bodyPr>
          <a:lstStyle/>
          <a:p>
            <a:r>
              <a:rPr lang="he-IL" sz="5400" b="1" dirty="0" smtClean="0">
                <a:solidFill>
                  <a:srgbClr val="FF0000"/>
                </a:solidFill>
              </a:rPr>
              <a:t>חידת "קהל":</a:t>
            </a:r>
            <a:endParaRPr lang="he-IL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196752"/>
            <a:ext cx="7992888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/>
              <a:t>השיר "להתראות נעורים</a:t>
            </a:r>
            <a:r>
              <a:rPr lang="he-IL" sz="4000" dirty="0" smtClean="0"/>
              <a:t> </a:t>
            </a:r>
            <a:r>
              <a:rPr lang="he-IL" sz="4000" b="1" dirty="0" smtClean="0"/>
              <a:t>שלום אהבה" של להקת משינה נפתח במילים:</a:t>
            </a:r>
          </a:p>
          <a:p>
            <a:endParaRPr lang="he-IL" sz="4000" b="1" dirty="0" smtClean="0"/>
          </a:p>
          <a:p>
            <a:r>
              <a:rPr lang="he-IL" sz="4000" b="1" dirty="0" smtClean="0"/>
              <a:t>"היה זה יום סגריר והקבוצה הפסידה"</a:t>
            </a:r>
          </a:p>
          <a:p>
            <a:endParaRPr lang="en-US" sz="4000" dirty="0" smtClean="0"/>
          </a:p>
          <a:p>
            <a:r>
              <a:rPr lang="he-IL" sz="4000" b="1" dirty="0" smtClean="0"/>
              <a:t>איזה קב' הפסידה? </a:t>
            </a:r>
          </a:p>
          <a:p>
            <a:r>
              <a:rPr lang="he-IL" sz="4000" b="1" dirty="0" smtClean="0"/>
              <a:t>למי הפסידה? </a:t>
            </a:r>
            <a:endParaRPr lang="en-US" sz="4000" b="1" dirty="0" smtClean="0"/>
          </a:p>
          <a:p>
            <a:r>
              <a:rPr lang="he-IL" sz="4000" b="1" dirty="0" smtClean="0"/>
              <a:t>מה היתה התוצאה?</a:t>
            </a:r>
            <a:endParaRPr lang="en-US" sz="4000" b="1" dirty="0" smtClean="0"/>
          </a:p>
          <a:p>
            <a:pPr algn="ctr">
              <a:lnSpc>
                <a:spcPct val="200000"/>
              </a:lnSpc>
            </a:pPr>
            <a:endParaRPr lang="he-IL" sz="4400" dirty="0"/>
          </a:p>
        </p:txBody>
      </p:sp>
      <p:pic>
        <p:nvPicPr>
          <p:cNvPr id="101378" name="Picture 2" descr="https://encrypted-tbn3.gstatic.com/images?q=tbn:ANd9GcSMjIfqIgjki248HsLs16jCyu-va96PyzargDsFislwG9mDf4Tx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221088"/>
            <a:ext cx="2348879" cy="2348880"/>
          </a:xfrm>
          <a:prstGeom prst="rect">
            <a:avLst/>
          </a:prstGeom>
          <a:noFill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36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052736"/>
            <a:ext cx="7272808" cy="259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4400" b="1" dirty="0" smtClean="0"/>
              <a:t>מיהו בן המשפחה הנמצא בשם השיר הבא?</a:t>
            </a:r>
            <a:endParaRPr lang="he-IL" sz="4400" dirty="0"/>
          </a:p>
        </p:txBody>
      </p:sp>
      <p:pic>
        <p:nvPicPr>
          <p:cNvPr id="7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21967"/>
            <a:ext cx="2705100" cy="2819401"/>
          </a:xfrm>
          <a:prstGeom prst="rect">
            <a:avLst/>
          </a:prstGeom>
          <a:noFill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37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707904" y="163860"/>
            <a:ext cx="4572000" cy="66941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</a:rPr>
              <a:t>שירו של אבא 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sz="1000" dirty="0" smtClean="0"/>
          </a:p>
          <a:p>
            <a:pPr>
              <a:spcAft>
                <a:spcPts val="600"/>
              </a:spcAft>
            </a:pPr>
            <a:r>
              <a:rPr lang="he-IL" b="1" dirty="0" smtClean="0"/>
              <a:t>מילים ולחן: נעמי שמר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אם בהר חצבת אבן להקים בנין חדש </a:t>
            </a:r>
            <a:br>
              <a:rPr lang="he-IL" b="1" dirty="0" smtClean="0"/>
            </a:br>
            <a:r>
              <a:rPr lang="he-IL" b="1" dirty="0" smtClean="0"/>
              <a:t>(בהר חצבת אבן להקים בנין חדש) </a:t>
            </a:r>
            <a:br>
              <a:rPr lang="he-IL" b="1" dirty="0" smtClean="0"/>
            </a:br>
            <a:r>
              <a:rPr lang="he-IL" b="1" dirty="0" smtClean="0"/>
              <a:t>לא לשווא אחי חצבת לבנין חדש </a:t>
            </a:r>
            <a:br>
              <a:rPr lang="he-IL" b="1" dirty="0" smtClean="0"/>
            </a:br>
            <a:r>
              <a:rPr lang="he-IL" b="1" dirty="0" smtClean="0"/>
              <a:t>כי מן האבנים האלה יבנה מקדש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ייבנה, </a:t>
            </a:r>
            <a:r>
              <a:rPr lang="he-IL" b="1" dirty="0" err="1" smtClean="0"/>
              <a:t>ייבנה</a:t>
            </a:r>
            <a:r>
              <a:rPr lang="he-IL" b="1" dirty="0" smtClean="0"/>
              <a:t>, </a:t>
            </a:r>
            <a:r>
              <a:rPr lang="he-IL" b="1" dirty="0" err="1" smtClean="0"/>
              <a:t>ייבנה</a:t>
            </a:r>
            <a:r>
              <a:rPr lang="he-IL" b="1" dirty="0" smtClean="0"/>
              <a:t> המקדש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אם בהר נטעת ארז, </a:t>
            </a:r>
            <a:r>
              <a:rPr lang="he-IL" b="1" dirty="0" err="1" smtClean="0"/>
              <a:t>ארז</a:t>
            </a:r>
            <a:r>
              <a:rPr lang="he-IL" b="1" dirty="0" smtClean="0"/>
              <a:t> במקום דרדר </a:t>
            </a:r>
            <a:br>
              <a:rPr lang="he-IL" b="1" dirty="0" smtClean="0"/>
            </a:br>
            <a:r>
              <a:rPr lang="he-IL" b="1" dirty="0" smtClean="0"/>
              <a:t>(בהר נטעת ארז, </a:t>
            </a:r>
            <a:r>
              <a:rPr lang="he-IL" b="1" dirty="0" err="1" smtClean="0"/>
              <a:t>ארז</a:t>
            </a:r>
            <a:r>
              <a:rPr lang="he-IL" b="1" dirty="0" smtClean="0"/>
              <a:t> במקום דרדר) </a:t>
            </a:r>
            <a:br>
              <a:rPr lang="he-IL" b="1" dirty="0" smtClean="0"/>
            </a:br>
            <a:r>
              <a:rPr lang="he-IL" b="1" dirty="0" smtClean="0"/>
              <a:t>לא לשווא אחי נטעת במקום דרדר </a:t>
            </a:r>
            <a:br>
              <a:rPr lang="he-IL" b="1" dirty="0" smtClean="0"/>
            </a:br>
            <a:r>
              <a:rPr lang="he-IL" b="1" dirty="0" smtClean="0"/>
              <a:t>כי מן הארזים האלה ייבנה ההר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ייבנה, </a:t>
            </a:r>
            <a:r>
              <a:rPr lang="he-IL" b="1" dirty="0" err="1" smtClean="0"/>
              <a:t>ייבנה</a:t>
            </a:r>
            <a:r>
              <a:rPr lang="he-IL" b="1" dirty="0" smtClean="0"/>
              <a:t>, </a:t>
            </a:r>
            <a:r>
              <a:rPr lang="he-IL" b="1" dirty="0" err="1" smtClean="0"/>
              <a:t>ייבנה</a:t>
            </a:r>
            <a:r>
              <a:rPr lang="he-IL" b="1" dirty="0" smtClean="0"/>
              <a:t> ההר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אם לא שרת לי שיר עדיין, שירה לי מזמור חדש </a:t>
            </a:r>
            <a:br>
              <a:rPr lang="he-IL" b="1" dirty="0" smtClean="0"/>
            </a:br>
            <a:r>
              <a:rPr lang="he-IL" b="1" dirty="0" smtClean="0"/>
              <a:t>שהוא עתיק מיין ומתוק מדבש </a:t>
            </a:r>
            <a:br>
              <a:rPr lang="he-IL" b="1" dirty="0" smtClean="0"/>
            </a:br>
            <a:r>
              <a:rPr lang="he-IL" b="1" dirty="0" smtClean="0"/>
              <a:t>שיר שהוא עתיק מיין ומתוק מדבש </a:t>
            </a:r>
            <a:br>
              <a:rPr lang="he-IL" b="1" dirty="0" smtClean="0"/>
            </a:br>
            <a:r>
              <a:rPr lang="he-IL" b="1" dirty="0" smtClean="0"/>
              <a:t>שיר שהוא כבן אלפיים ובכל יום חדש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ייבנה, </a:t>
            </a:r>
            <a:r>
              <a:rPr lang="he-IL" b="1" dirty="0" err="1" smtClean="0"/>
              <a:t>ייבנה</a:t>
            </a:r>
            <a:r>
              <a:rPr lang="he-IL" b="1" dirty="0" smtClean="0"/>
              <a:t>, </a:t>
            </a:r>
            <a:r>
              <a:rPr lang="he-IL" b="1" dirty="0" err="1" smtClean="0"/>
              <a:t>ייבנה</a:t>
            </a:r>
            <a:r>
              <a:rPr lang="he-IL" b="1" dirty="0" smtClean="0"/>
              <a:t> המקדש </a:t>
            </a:r>
            <a:endParaRPr lang="he-IL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תמונה 3" descr="מקדש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3976327" cy="2209071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38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lett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43808" y="3602542"/>
            <a:ext cx="2996952" cy="2361836"/>
          </a:xfrm>
          <a:prstGeom prst="rect">
            <a:avLst/>
          </a:prstGeom>
          <a:noFill/>
        </p:spPr>
      </p:pic>
      <p:sp>
        <p:nvSpPr>
          <p:cNvPr id="2" name="מלבן 1"/>
          <p:cNvSpPr/>
          <p:nvPr/>
        </p:nvSpPr>
        <p:spPr>
          <a:xfrm>
            <a:off x="2451925" y="1916832"/>
            <a:ext cx="396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הצבע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39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96859" y="1916832"/>
            <a:ext cx="4674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ה"אדון"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static.com/images?q=tbn:ANd9GcRzgc8Bpz77of0QVEw9-BhiabpM3KjOkv4j20WxKNdKt6i_Iv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5"/>
            <a:ext cx="2697088" cy="3276963"/>
          </a:xfrm>
          <a:prstGeom prst="rect">
            <a:avLst/>
          </a:prstGeom>
          <a:noFill/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67944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600" b="1" dirty="0" smtClean="0">
                <a:solidFill>
                  <a:srgbClr val="002060"/>
                </a:solidFill>
              </a:rPr>
              <a:t>האורח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מלבן 6"/>
          <p:cNvSpPr/>
          <p:nvPr/>
        </p:nvSpPr>
        <p:spPr>
          <a:xfrm>
            <a:off x="4355976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32656"/>
            <a:ext cx="28083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65538" name="AutoShape 2" descr="data:image/jpeg;base64,/9j/4AAQSkZJRgABAQAAAQABAAD/2wCEAAkGBhQSEBUUEhQWFRUVGBcWFxcXFxcXHBYaFRgVFRgXFRgYHCYfFxokGRcUHy8gIycpLSwsFx4xNTAqNSYrLCkBCQoKDgwOGg8PGiokHSQsLCksKSwsLCkpKSkpLCwsLCwsKSkpKSwpKSwpKSkpKSwsKSwsLCksLCwsLCwsKSwsLP/AABEIAMYA4AMBIgACEQEDEQH/xAAcAAABBQEBAQAAAAAAAAAAAAAGAAEDBAUCBwj/xABFEAACAQIEBAMFBgMFBAsAAAABAhEAAwQSITEFBkFRImFxE4GRofAjMkKxwdEHFFIkM3KS4RViY7IWNUNTc4Kjs8LD8f/EABoBAAIDAQEAAAAAAAAAAAAAAAIDAAEEBQb/xAAoEQACAgIBBAICAQUAAAAAAAAAAQIRAyESBBMxQSJRMmEUBTNxgeH/2gAMAwEAAhEDEQA/AK2SmIqQmonNeyZ5VHDmoy1dEVyRQhkZNRuakY1A5oGMRG5qImu2NRxSpMZAktrWrw3CZmFUsJhWbYUUcB4cwYSPrSuV1WZKLOt0uO2HnDuWLK2lBQEkCT60Pcw8mjUrt00o8sjwj0H5VzibOZYNcRxklyi9nQU90/B4JxTlx1JgTQ7c4S+aIIr2ri+AAY0PYrAjtWzDmbjYjLiVnn9vleRqx+FcPyc3Rj8KNBaiugkimdxsS8aPP7/KVxddCPSK2eF4cAREUTnDyIrMxOBymaGcm0XGKEtgCnaKzsRjGGx91R2uN2t2070EZBNpOmXr4gVTLqTqJp8RzFYIgEk+hrOs4hS+mgq2/oqLT0adrDrmlRWqMAWEwK6wNoZdx761rKwsSKZFgyQGcycuq9sv91x89Otefsn18v0r3i7gA6wVkHevL+aOT7lhy6oxtHXMNcs669qOcb2gYugVimipSlc5aVxGWevtXBFSxTFa9VZ5xRK7VGateyPao3wzdjSnkX2PWNlUiprXCy3lXeHt+LWiHDWBArn9R1LjqJrwdOpbZgPy+Y0NVH4QynUTRslqub1kRqKyfyZNUa1givBkcJiNoNEfDBDCsX2AB0q9g7pBrm5W5G7HSPRcK8oPSpayeB43MMp33H61qE0MZJR2SXkHOYF8VC2JtnvRVzKfEPT8v9IoYvKTUwQdF5JaMi9hSTvXKYSOprS9hUi4WtigjK5FDLArK4zdYLpBon/k/KocVwFbgg0bhoG2eWYrGTv8vnUvC+XWxLaAqO/150a4zk6wgnr51DhuIDDbgFfLesrXF7FyXy5z8A3iOTL1t4QZvOuhyviRqU+FGFnnrDsYyvm9N/StzCcSt3EzCR5EQRFMUYS9gx4KVxdgdwjD3M4S4CvcmjFeEW1gqSe81jYvi6tcC6R3FEGGCZAV39Z86iSjpGvyaGFsKRt8q5ucJDKQwkHSPKusNiD2J9K0baE9x9TTYyFyR4rzr/DdrE3rHitzJTqnU5e48qAWtV9R47ClkKxM/OvFuZOUYZiqwQTp8TTFQt2gjAq5g8HNaa8IFW8BgoatPVdalHQrp+k3shs8M8q6uYAdqMrHCVC67xVLH8LjauP35PydLtx9AFjMCAZqXDXY0rUxmDqC1YA6UxXJi2kh0b1p2ipCtN7GmqIFlb2YqW2KlXD1MmHqcUSybAYs23DDof3/AErU43xzKgZT2+ZisxMPXWK4abiZR3EH30qWKL2x0Zskxt83CD5VUOEmtWzgD32qf/Z5FGpQWkwJKT8mGuDqUYStYYauhYpyYlmamErp8KY0Faa2KlXD1LIebcx27qatGX12oQOJh/Gpdfr417niuDW7g8ahh51j8V4Tg7Sy1tNOmlZ5wt3YGaEssVBARyvyKmIPtc7Wx+FRHxM6xRdg+WXRtTMaT3/1qLB8Yt2xmVCEHQfHYVpYPnTDMfE5U9JU/pQxcPF7ByYMWGlJ1Ia/yjZcyVg+Wlc3OWltiVciOhNb2GxVu6Jttm+I+IOtCnHVvi5+Ir03j5U2VVdD4Pl4Zt4FsyxA9R+tW7DhdDrQrhcVHcGrlrEs7xPxNLWT0NlAKik1Rx3Bkugh0B3ExqOmlTYC/pLb9u1aAGlN5CXEEgKtcPtjNVNrTDerOCuQ1JypyiPxumFQrm4kiKaxclRXdLpOIXgF+J4SDWb/AC9EvErfirOOHp2JaAm9mctiakGGq+uHqVcPThRQTD1MmFq+liurnhUnt9Co2kiJWVrdkTFWnuKiy7BVHeAPiaxeIccWwoH3rjGEWdWb9vOqGF4c7faYpvaOdQknJb3gDv61xMuaU3b8HRhjr4xNS/zhh1P2a3Lx/wCEhYfHapsPzMrCTYvp/it/pM1S4ZjptzPUiBAAg9Iq4ccAQCwk7AnePrtUhkRc8Mlqy5h+IWrwm2waO248iOlWbQmsDGcKS4c6k2ro2uJofRhsw8qk4Pxli5s3gEvJ06XF/qTuO46V08UrWjBkVOmEAtVKLdOpkTVHHcw4ezo91Qf6RqfgNaY5CZSUdt0XclAXPGGy3FYaz0ntrW2nP1hjCq51gHw69BpM1oX+GW8TD3E0jQE9/Shb5qkF0+aE3cHZ5je4llGVBqdD9e+qmHwXtLoCnKYk7xI9POvXbHBMOqgext+9QfmdauWMDbQQiKo8lApHa3YHVdJ/JnykwU4QLodHzhwJDQI3jfvsKK1cMNq79kvYVEyZTp6j9qfCNKh2DpVjjxTMDmJXbQWjlH4gB+mtZHD3zdfoUcL4vr41lY7gaBzcGk6so2P1NKnB3aC4OL8jcOTXb863Fqlh7oiANKt23pkdIGXkwccutQWrdXLlqaS2afQKdFrA4mDrVjGcQFsTv008zH61RVKbF4QukTBGoPpSJY15GxkWb7ZtaiFqp7KaCanyily6mEdIvtSZTFqpBaqbLXQStClasS1RELdUeM3IUDuZ+FauWhXn3F+zssRuVCjpq5IoJ7VFxdOwe4ExvXruIYaTktz0Ubkda0ceBci3GbxAsIlQu/jO2valw7Di3ZRAIhR8xJpNjLaPlLqGaDlLDsAIHn51ypwuWjpY8ixq2WssLCwOggaDoIArFtcNvDEK7t7QT96Ygeanb3VoYziK2suaSWMKigszHyArlOLqpC37V7Dlvum6sKfImJHzo10vPZX8xY7j9l69xFbSl7jKijcsYAn/AFqO57LG2w1i6pe2fBcQg5W3ynrB7GsXmzglzEoq22UFGzQxIB0jcdqscmcIfDW3FzLmZgfC2bQCBJrZjqKu9mPJ8tVou4vjNy/gWe02RrRb2yZsplRqJ6aiR3BivNMVxlZ1JFeicVC2MUl1h9higbGJHSWBCv5GDv5V5hxvllrLujTmRmXb72UkT7wJ99XlS8nNy4VJ29lrB48o6sraZgf3r1zhvGiQMwkR3rw61igqhGE6wd9pAJr0rli8GK282gAj5UuLaejf0GKMU7R6Dg+L2n0nKw/C1X42IIj62obucuycykHyOlaPB7GSQZBO4JJ+E1pTfs6OSGOuWOX+jVmoriSw09ahOGuSSriOgIP6ftSQXvxFAPef2ohKpbTRYt2AKjxyEpp6+4Vm4/mmzYfI5luuUbT31rD5k5lLJFmcrDU7SPKkzyRXswZ+sx47bdsJ0VSBrHlUtlwDXnvC+ZXtoQADPRpOXfUUVcGxBZZe4ZPSAB+VKjltisfVLItJl8JThKmCU4St1jSErFTKdKrcTveztM8TlE/XavPl5gxeOnK4w1naV1c9Pvb/AAiuZ1fO/OjXhqv2HfFOZcPhhFy4A3RF8Tn0Ua0O47mLF31JsWxYtj8dyC7DyXZfmayriYfBW2ulS7dWbxMx99V+H86ric6FChCmNZ0921ZIR3pDZUtSYeco4k3MIjscxO5PUgkfpW1FDv8AD1f7Bb8y3/MaJIrt+DB5Gigv+IYJazb/AK7iT6D/APRRtQdzun9pwf8AjPyKRVFS0iK5v9d6GeJ8svdvl1dQrkEzOZYAGgA8XlqKu8zcZbDi3kVSXLTmzQAoXbKRrLfKn4BxVsQjMUCZSF0YtOmY7gR0+NZHjaXI0SqXxZpclWxcxt640n2X2ST+GBBI8zBov4zw1b9l7biQRPoR1HmKFuRTGJxKz/2jH4z+1G/1+9avBnirR5pwq87Z7LsUuWWglIErJAiQRE+W0Vo+3dZzLIEnOCigqBJLLIhhrMCDE6TFc8YwvsuII34bysh1/Go8PvIy/Opf5lQ4TMM52XWdtJ7T571mzVF39mrp5Nx4tXQ3FUXEYR7YILXLee2NJYgB1yqddh2603D8L/tDhtswDdTwMTv4RpJjqpXerWFwdsFSLaDKwdYUCGGYZtBqdTvO9YfBOKNgsRjbCgEAi6gafukjbzy3bf8AlpkdwfITlSU04gxxvgXsbmRtG91T4fgl5ALlu6ysNgQIPkZFXn4k2JxBN0feIloA0HQb9BWpinthhLFU2RY1PeYrBK1L4nCydRnjndS19FjlXmu6zG3eVVyCWctlHaI7mKIsJx1bzZUBkjRjsT+dB+NwxZfskYFhBIDQw6Tp5mpuFcNuZQbkgLr1Hz3p/emqscurz8la0FeJ4zcs/wB5aaNgVIM+lZvGeb3W34LeSdM1xgAPcJJob43zbcnJMZTAkk+/XfStPlfDfzV03sUgYG3ktqw77vHcj30zuObqJ2V1CypxhDf36MbjXBrly2GWGuMZnMBI9K54NZd7WR5lZUjsaPrPALYuEwYAVVEnQL79Sa08Nwy0hJVACdz1oOzJ+Tjy/p027bPNuD8BvW1JZCTMzv8AE0Y8KdMgDrDDrMTRHGlUr3C1Oo8J+VN7VeDfhw9pVZNlpBK7illrUMMzmBP7Nc/wmvMuXb0YZde9eqcWtzZcdwfyNeOcMf8As2WCZJUKNyewms/UK4j+n/uI1bGW/bZGJcAwT39DXXDuXbWHVygJJU6kzA7V3hLvs7Sm5C5RrGw9PP0q6l4XbJZSYZTB+PSsMXTo2Zo3cqCP+G3/AFeh7s59PEaKIoQ/hpiQOHoNznuT069dIoqGI8vn/pXTclZzop0TUJ88KA+Ec/huET6lD+hoqW4KGv4g2icIGH4Lin/MGT8ytRUDP8TMxnDrdz+8to8aDMoMd4O426Vzg+HpaXLbUKskwJ3MSSTOugq1ezMZQpBE+It11UjLuCD3G/WquFxwYLmlHYao0ypEypkDUQfcJ1GtY260bFBtckLll8nEr6/15HHvCz/zE+6jwGgC3dKcRtanLctER0zJn93RKPpnXvr8da1+kY4atfsEf4h2CLS3V+9adHB7a5D/APGs1OFILi3bZgTnj705gSCp3EgjQyKJub7GbC3BE+B/iAHHzWh/g13Nh7Lbwij3p4YPwFJy41NK/Q3Hlljm+L8ooXOc7Nu61srcYo2QlVUiZCmBmBMMY211im49w+eJ2o0N60bc/wC8pe3r5f3fypsHyVZW+t0XLhyv7TIwQhiGz/eABAza7GtHmQZbuDuf03mE+vsn/wDrPxpqUXpfQrI3W/s7w/Jbgy8AeRopwvBLKQRbUkCJIk/P0q+RSoI4ox8AdtObm/IqixOFVxDCR8KkpUwZSAjmzgFgRlU5jvOoj31c4QAYyg6Ae7rWxx7CW2tlnkEbEdfKKyuX76ZShOVi0g667aT0MzSONTN2GljdI3bbwJY61aQyKhNoADTtU4OlaHVC5VVo6qpxDHi0skT2/wBaszWPzFhWZMyiY3/eqekJ0a8UjTxUbGjFDXUlSPKvGOE4WRcGoNu60EbiCR18ga9pU15AbRXEY1EORhdMGJgktrHXel5FcWHjdTRJjeG+2gFmUDWAAfjNXsBhvYWiMxYCTqIjTUb1RXiNy2VN0WykgOU9oSoM+IzpE+VXBird5WCOGEFTG4zA9CAdjXPSjdnSmpqFeUXf4dY9LfDc9x1VRcaSxAgmIEn1rXu85WYm0t3Ef+CjMPe8Zdp6mgfg/JxDIL1xblm2SVQZhJIAkgiBMCTvoBRoLhgDaNANgPQDQD0rTKUU7RghGTVDYf8AiJhpy3Bdsn/iIfzE/lW3i8mLwzojqyuNHUhgrAhlOk9VGnrQ9xLGqtom6ouKIEMAQMxCgktoo1knpFUbnLrWn9rgHNq4N7ZMo/kM3/K2nmKuGSL14JPFNK/KNTh1h1sqtwZXSUI7ZTAIPUREHtSxNvMoExBBU7gMu2hieoIEGCYIrvgvMS4ubVxfZYm3MoZEx94LOo7lTqNxIqle4Zc9orl82UjQjIRGhgCV77RvSuo5RelY3puLX5UV+KA2zYvMczW70eFCoyvllTLMfwTM/i2616BhW8A8tPhp+QoI43h8+GuKNwuYeqEP+QNEHK3ExdsIZklQfeBlb5qD761Q/FGVupsucfScPcA3KtHvRh+tBPKt2cKoBBKl1jaDOYA+RmZ7Gjnirxb94oB4BbI9sqFVVL76HNGUhgNQdAIBG408qk38WXGNzQ3LzYtr32vtMuvtA4IUGNk6TOgy1pc5L9haaD4bwPxt3R+grR4bdL20ciMyzEk6EmNxOogxodaq82gGzaWNXvoB5QH1HuMe+hxO2Bkx9uLQaE6n1rnNTMdT6mmmmlnWakDXJpiasszOM8PuXfukQPwnTU9aH8bfGDAe6p1kKBHi769AO9F2JxQRSxBIHYUAc88QXFIoSVZC2p6ho7eYpGVJbDWWcYtRNbBfxDskAvbYQY0dSB6zFXrnPFnLKLcPUSMoYdSpkz7q8bwWAus3ZM0EnTQEZo123r1m7w93KLCiyqArBObMQwgAaKAMvwoFOT0ge3mlC7/6ScH5huviFW40h+kCF6jLG0EAazM0UzQ5b4Nb9sjr4Sh1y/jgyAex8/Ot7NTopryCsU8epEprlq6Y1GTTCxwa8t4kmTiuLX+oBx7wjfqa9QJrzvnGxl4rabpeslfUoXXX3FKp+CpemDGI5yRLpVUYhWKs+YLtoxUaloIO8TBohTAA3PaBmVioXMMpzL95ZDg6idD0ms4cq2fam6VaScxXN4Cd5yxME6kTFS43muxZcq7nONSFRmidRJGk+U9RWThy8D8eScLtm+DArIuW774khHdLbKpJBMCNDHTNMaCN644nzClqyLglg4UoNi2dZUEdNNT2imw17HhBdazZZSA3s8xW5B1BChs0xBAIJP8ATQvDz8jIdT226VmvxUM1pxbksVygCGJBgNlBIDPkzEToTVvh2RbNsWjNvKMhmZU6g66nfsO0aVj2OIDFWCbQMgp7S2WAJXMCyB9gHUMA2mxBjWrPHrlwYe57ENnyjKFAzDVZCqpiQpYeGYjSYoeHGVMN5U8Sok5i4cXAv2ZXEWfECBq6rrHm67r3GZe1T3eZUu4W3iFWSzezuhT914BG5+6QCVPWQKF+Q7N72pcs4tqDIYvDMfugZvxD709PfWli8KuGxeUgfy2MgEaj2bqwJiNstxlaP6bjj8Naou1xZzm3+S0beExguIGGx6Hy3B/KsbhGMOGvNYJ0nNbOuoOoj8vUVu+yCLAGULpHaN/1rLv4AXVOYkQc1t9mGaCfVZqoT4umNlilKPJeUaHFOP5UL3GlU2GgmdAPMnas3lFCbBdt7rMx9Nvf19ap4vl97xQXboKrJ0UhmnvrE+dbF12RQLajKABvsBoPD1oMs1ji/YeGDyTXov4FMlxlVSEyrliSkjNmAMnKdVEaDTSuOKp7TF4O0P62un0XLH5NUmHvQBPv/Om4D9rj713dbKC0vqZJj4n40eDxZXUPk6CuuTXc1wTTgRU1OaYGoUJhQLzbgUS4MmmYSR2o5ag7m202eY0I/Kk5lcR+H8tmVbxFsKIXUAaRMafvW3wjirFIKSvxj1ocsKRJ937frRDwK8GtZVdUcMZBiSpMgrm0O8eVZsUnZ1pKPb8G294BQ0RqPn0q7YuSKpWcCCRmYtp5d56adqvJbCiBW85+Zx417JHeoi9ZeK44i+dZWJ5iY/dEUt5EjOoNhO10CgX+Il4C5grqn7l1lP8A5/ZsP/beu7vEnbdjWTx/CG7h3A1ZR7RfW3JI/wAhuD30uOZOVFzxfBs2b1jUj1HwJoX4hyQt7EG6bkBsuZcsmVGUkEmBIA3Hxoqw9/2lpLunjRXO25UZvgc1Z3D+MC5eyxAMhZ3J3Bj8I0IjzB7UuWTtyDx4Xki2vCMTmLAZLVkpJW0wXxGTBUgFj11HzolLZlDD7rAEddxIpuIYFbiMjbOpExMdmjuDB84rO5bx2UNh7g+0tFvD/Uv3mUHqQfGDGqt5UbXOH7QpPtzv0yHHv/LX0xKjwscl4DrOuaP94A6/1Ip/FVrj/NKYd1XIzlhmBUqBAMTJ113gDtU/E8Oly1ctrPiGhMfeGqx55gtUeFcHtYyxZe7nm2Gt+FssiQYaBJ0yjQjY0cGpR36Akqm+PsI+B8RGIsJdAK5p0LZiuViCJ6jSffUPNWEFzB3O9vLcHllMN/6bPUOLxSYHDfZpoG8KgmCzndmMnuSdTVbDcwnEYXFZkyZbTAwSwOdWA3AgyBpVKuVoqbVcWaWGxZu2kYQWZQHnWGgBp9d/fUWJlLRyySq6ddtq0eW+XlbDWbgZlYqc0ahvE24PlGtbDcAtnfN8Y+t6a4JStFxyScOLPO+C8WvPcy3AIiScpBFEdpGbRQSfIUS2+EWl2QE+etWlQDQAD0op1J/RE6Rh4TgbHW4co7Df49K1uH8Nt2Fy20CjfzJ7k9TVgUpoUq8EezqaY000qIocmlTUqosVR3rQYEEA+RGlSVzNRlrQI3OD3ZjIY10gRr27VWxOCWyM14i2DMZokxE5QJJ3Gw7d6LsbiltrJjy8/IV5T/EDmC4722EQqlQOniaXHnICfCskoRi/2av5OSEbiF2C53w1oRmY66QoH5nT31f/AOndjKWyXNIjRRMz+LNAryDhWHt3yntGuhmYKqpbEHMQubOxg7yRA23FFOH5MvXWRGLJbtIFkCCxI18pgL3jTqTRRnJ6RncM2V26RrlpqMiiVeADqat2uEW16TQdts0dxIE7eGJ6fKr2H4RcJBC+eu1FCIi9hTXOKW13YfGiWJe2U8jfoC+D4Q4a5cwb6BZu2JP3rTmSo75TP+VvKrN3GEMQLdxwpGYqAcs6+EMQbhAgkLOh76VLzZet4hFNskX7RzWnGnaUPkYHvA86g4LxlcQpDDLdTR19OonpPTpPnRzjy3ETjn2nUl/ga5ig06EJsLmyk6bA+KNYzREyKxuL4JnUXUVke2JDEgZlUzpB0O5Expp1rR4/x7+XZQELs86ZoELGpaCeu3rVrA4pb9oOvXcHcEaEHv69aBcouwpyxz+NAoeP3GhUtn2pkHeFM7hInbWCYnyop5fwBw+HVDq2rESNz+Ge8ACquHxDi+6qkgQJ2gEA6mrPEsSZVLZJYsuYLvkJ8Wv4dOu9C8yadKhuPpGpJydl+1hxetAXArBh4gNV11gT20E1S49aSxhHS2qrnIUBRvmIk+ZgGr9pltoAsKqjSNgN/wDWqPCFGMxPtW/uLB8I/wC8fufIfW9Oxx9szZ2raQZ8Jwvs7Fq31RFB9Yk/MmrLGuPa1yxp4KVDk0pphTVRB5p5pqVQujqlNMKVVZKFT01NULocGmNI0qhZn8XwQuWz0IBIPumPfXnWJwYZ8rbEgEfpXqTfX16UG8ycLFs5l2Pn1rLnh7NPTtXTM5OFKhDEgERAA2/YRRZwzEB7eh8Ws+/p+VBFk3HcKW0IM7ztpRJwLBw8jQDf9tNKHDLejo5ca4W3s1sXxhF6zWPiuYSfu6Vk3btQtVPI2c/gkWr+PZtyag9pULmBVW7jQNtTUpsjaRom6BVDGWwzZ0bJcGzDr5N3qsb7NVvB4NmOik+40cU4u0KnJSVMju4lbpVcWhDDZ109dR0NEmCa0EC2suQbAR1pYTl24w8QAHWf2q4nI1o7symI8By1pSUvKMnFwdrZXe6B9fn7qwsTj1t3WZSWZwBlGuq0UDkiyN3ut6sf2rRwfB7NofZ21XziT8anbgMWXJtAjgeC4jFQb32drcqNC3rRng8AttQqKAo2A/P1qwBXarRfoBRrY6/X18K6IphT1VhjilFIUiPr5VVlj0ppUgKhYqVPSqiHNKKeKUVZBqYiustNFWQ5NZ/HOGm5ZIG4Jb1EbVpgVHiruVGaJgH41Ula2XGVOzzdVKPI3B2/SjP2B9kuT8WpPkfqKG3sS0nv9flRFwm8xUgAFQfxaROuhEyN9I0rJg+MjpzyfFP6BNhXDUqVAkIZCcG1wwCB9elamC5KB+8/wpUq1Y0jHN7NzCct2U/DMd61LeHCjQADypqVOoU2SxXU0qVWQYU1PSqEOkWpIpUqENCilFPSqEHAp4pUqEsWWkKVKrKIrt7oPrpULMe9PSqEGzU63zSpVZCUXZp303+VPSqFDoB0rvJpH19a0qVWRmXfwdvMPANdRO0/4dqnWzt+mlKlSklYxydH/9k="/>
          <p:cNvSpPr>
            <a:spLocks noChangeAspect="1" noChangeArrowheads="1"/>
          </p:cNvSpPr>
          <p:nvPr/>
        </p:nvSpPr>
        <p:spPr bwMode="auto">
          <a:xfrm>
            <a:off x="8659813" y="-909638"/>
            <a:ext cx="2133600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3995936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 smtClean="0"/>
              <a:t> מילים ולחן: </a:t>
            </a:r>
            <a:r>
              <a:rPr lang="he-IL" b="1" dirty="0" smtClean="0">
                <a:hlinkClick r:id="rId4" action="ppaction://hlinkfile"/>
              </a:rPr>
              <a:t>נעמי שמר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12" name="מלבן 11"/>
          <p:cNvSpPr/>
          <p:nvPr/>
        </p:nvSpPr>
        <p:spPr>
          <a:xfrm>
            <a:off x="5940152" y="1628800"/>
            <a:ext cx="25557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 smtClean="0"/>
              <a:t>אם בשער יש אורח </a:t>
            </a:r>
            <a:br>
              <a:rPr lang="he-IL" sz="2000" b="1" dirty="0" smtClean="0"/>
            </a:br>
            <a:r>
              <a:rPr lang="he-IL" sz="2000" b="1" dirty="0" smtClean="0"/>
              <a:t>שנחת מעבר ים </a:t>
            </a:r>
            <a:br>
              <a:rPr lang="he-IL" sz="2000" b="1" dirty="0" smtClean="0"/>
            </a:br>
            <a:r>
              <a:rPr lang="he-IL" sz="2000" b="1" dirty="0" smtClean="0"/>
              <a:t>מה נציע לאורח </a:t>
            </a:r>
            <a:br>
              <a:rPr lang="he-IL" sz="2000" b="1" dirty="0" smtClean="0"/>
            </a:br>
            <a:r>
              <a:rPr lang="he-IL" sz="2000" b="1" dirty="0" smtClean="0"/>
              <a:t>בבואו משם? </a:t>
            </a:r>
            <a:br>
              <a:rPr lang="he-IL" sz="2000" b="1" dirty="0" smtClean="0"/>
            </a:br>
            <a:r>
              <a:rPr lang="he-IL" sz="2000" b="1" dirty="0" smtClean="0"/>
              <a:t/>
            </a:r>
            <a:br>
              <a:rPr lang="he-IL" sz="2000" b="1" dirty="0" smtClean="0"/>
            </a:br>
            <a:r>
              <a:rPr lang="he-IL" sz="2000" b="1" dirty="0" smtClean="0"/>
              <a:t>טנא ירוק, פרח לבן </a:t>
            </a:r>
            <a:br>
              <a:rPr lang="he-IL" sz="2000" b="1" dirty="0" smtClean="0"/>
            </a:br>
            <a:r>
              <a:rPr lang="he-IL" sz="2000" b="1" dirty="0" smtClean="0"/>
              <a:t>יין אדום, פת במלח </a:t>
            </a:r>
            <a:br>
              <a:rPr lang="he-IL" sz="2000" b="1" dirty="0" smtClean="0"/>
            </a:br>
            <a:r>
              <a:rPr lang="he-IL" sz="2000" b="1" dirty="0" smtClean="0"/>
              <a:t>זה מה שיש </a:t>
            </a:r>
            <a:br>
              <a:rPr lang="he-IL" sz="2000" b="1" dirty="0" smtClean="0"/>
            </a:br>
            <a:r>
              <a:rPr lang="he-IL" sz="2000" b="1" dirty="0" smtClean="0"/>
              <a:t>שב איתנו כאן. </a:t>
            </a:r>
            <a:br>
              <a:rPr lang="he-IL" sz="2000" b="1" dirty="0" smtClean="0"/>
            </a:br>
            <a:r>
              <a:rPr lang="he-IL" sz="2000" b="1" dirty="0" smtClean="0"/>
              <a:t/>
            </a:r>
            <a:br>
              <a:rPr lang="he-IL" sz="2000" b="1" dirty="0" smtClean="0"/>
            </a:br>
            <a:r>
              <a:rPr lang="he-IL" sz="2000" b="1" dirty="0" smtClean="0"/>
              <a:t>שב איתנו, זה הבית </a:t>
            </a:r>
            <a:br>
              <a:rPr lang="he-IL" sz="2000" b="1" dirty="0" smtClean="0"/>
            </a:br>
            <a:r>
              <a:rPr lang="he-IL" sz="2000" b="1" dirty="0" smtClean="0"/>
              <a:t>תריס פתוח למדבר </a:t>
            </a:r>
            <a:br>
              <a:rPr lang="he-IL" sz="2000" b="1" dirty="0" smtClean="0"/>
            </a:br>
            <a:r>
              <a:rPr lang="he-IL" sz="2000" b="1" dirty="0" smtClean="0"/>
              <a:t>שב איתנו כבן בית </a:t>
            </a:r>
            <a:br>
              <a:rPr lang="he-IL" sz="2000" b="1" dirty="0" smtClean="0"/>
            </a:br>
            <a:r>
              <a:rPr lang="he-IL" sz="2000" b="1" dirty="0" smtClean="0"/>
              <a:t>לא כהלך זר. </a:t>
            </a:r>
            <a:br>
              <a:rPr lang="he-IL" sz="2000" b="1" dirty="0" smtClean="0"/>
            </a:br>
            <a:r>
              <a:rPr lang="he-IL" sz="2000" b="1" dirty="0" smtClean="0"/>
              <a:t/>
            </a:r>
            <a:br>
              <a:rPr lang="he-IL" sz="2000" b="1" dirty="0" smtClean="0"/>
            </a:br>
            <a:r>
              <a:rPr lang="he-IL" sz="2000" b="1" dirty="0" smtClean="0"/>
              <a:t>טנא ירוק... </a:t>
            </a:r>
            <a:br>
              <a:rPr lang="he-IL" sz="2000" b="1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484784"/>
            <a:ext cx="2448272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והלב הזה הפתי </a:t>
            </a:r>
            <a:br>
              <a:rPr lang="he-IL" sz="2000" b="1" dirty="0" smtClean="0"/>
            </a:br>
            <a:r>
              <a:rPr lang="he-IL" sz="2000" b="1" dirty="0" smtClean="0"/>
              <a:t>שאף פעם לא יחכים </a:t>
            </a:r>
            <a:br>
              <a:rPr lang="he-IL" sz="2000" b="1" dirty="0" smtClean="0"/>
            </a:br>
            <a:r>
              <a:rPr lang="he-IL" sz="2000" b="1" dirty="0" smtClean="0"/>
              <a:t>שוב נדלק ושוב הריע </a:t>
            </a:r>
            <a:br>
              <a:rPr lang="he-IL" sz="2000" b="1" dirty="0" smtClean="0"/>
            </a:br>
            <a:r>
              <a:rPr lang="he-IL" sz="2000" b="1" dirty="0" smtClean="0"/>
              <a:t>אל המרחקים. </a:t>
            </a:r>
            <a:br>
              <a:rPr lang="he-IL" sz="2000" b="1" dirty="0" smtClean="0"/>
            </a:br>
            <a:r>
              <a:rPr lang="he-IL" sz="2000" b="1" dirty="0" smtClean="0"/>
              <a:t/>
            </a:r>
            <a:br>
              <a:rPr lang="he-IL" sz="2000" b="1" dirty="0" smtClean="0"/>
            </a:br>
            <a:r>
              <a:rPr lang="he-IL" sz="2000" b="1" dirty="0" smtClean="0"/>
              <a:t>טנא ירוק... </a:t>
            </a:r>
            <a:br>
              <a:rPr lang="he-IL" sz="2000" b="1" dirty="0" smtClean="0"/>
            </a:br>
            <a:r>
              <a:rPr lang="he-IL" sz="2000" b="1" dirty="0" smtClean="0"/>
              <a:t/>
            </a:r>
            <a:br>
              <a:rPr lang="he-IL" sz="2000" b="1" dirty="0" smtClean="0"/>
            </a:br>
            <a:r>
              <a:rPr lang="he-IL" sz="2000" b="1" dirty="0" smtClean="0"/>
              <a:t>האורחים הולכים הביתה </a:t>
            </a:r>
            <a:br>
              <a:rPr lang="he-IL" sz="2000" b="1" dirty="0" smtClean="0"/>
            </a:br>
            <a:r>
              <a:rPr lang="he-IL" sz="2000" b="1" dirty="0" smtClean="0"/>
              <a:t>תריס פתוח שוב נסגר </a:t>
            </a:r>
            <a:br>
              <a:rPr lang="he-IL" sz="2000" b="1" dirty="0" smtClean="0"/>
            </a:br>
            <a:r>
              <a:rPr lang="he-IL" sz="2000" b="1" dirty="0" smtClean="0"/>
              <a:t>השולחן נעור וריק </a:t>
            </a:r>
            <a:br>
              <a:rPr lang="he-IL" sz="2000" b="1" dirty="0" smtClean="0"/>
            </a:br>
            <a:r>
              <a:rPr lang="he-IL" sz="2000" b="1" dirty="0" smtClean="0"/>
              <a:t>וזה מה שנשאר. </a:t>
            </a:r>
            <a:br>
              <a:rPr lang="he-IL" sz="2000" b="1" dirty="0" smtClean="0"/>
            </a:br>
            <a:r>
              <a:rPr lang="he-IL" sz="2000" b="1" dirty="0" smtClean="0"/>
              <a:t/>
            </a:r>
            <a:br>
              <a:rPr lang="he-IL" sz="2000" b="1" dirty="0" smtClean="0"/>
            </a:br>
            <a:r>
              <a:rPr lang="he-IL" sz="2000" b="1" dirty="0" smtClean="0"/>
              <a:t>טנא ירוק...</a:t>
            </a:r>
            <a:endParaRPr lang="he-IL" sz="2000" b="1" dirty="0"/>
          </a:p>
        </p:txBody>
      </p:sp>
      <p:pic>
        <p:nvPicPr>
          <p:cNvPr id="66564" name="Picture 4" descr="המלך אמר להרים ידיים. הנשיא אובמה ובנימין נתניהו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3011" y="2492896"/>
            <a:ext cx="3168351" cy="2376264"/>
          </a:xfrm>
          <a:prstGeom prst="rect">
            <a:avLst/>
          </a:prstGeom>
          <a:noFill/>
        </p:spPr>
      </p:pic>
      <p:sp>
        <p:nvSpPr>
          <p:cNvPr id="14" name="מציין מיקום של מספר שקופית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40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7544" y="-27384"/>
            <a:ext cx="7772400" cy="1470025"/>
          </a:xfrm>
        </p:spPr>
        <p:txBody>
          <a:bodyPr>
            <a:normAutofit/>
          </a:bodyPr>
          <a:lstStyle/>
          <a:p>
            <a:r>
              <a:rPr lang="he-IL" sz="5400" dirty="0" smtClean="0">
                <a:solidFill>
                  <a:srgbClr val="FF0000"/>
                </a:solidFill>
              </a:rPr>
              <a:t>חידה "קבוצתית":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052736"/>
            <a:ext cx="7272808" cy="259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4400" b="1" dirty="0" smtClean="0"/>
              <a:t>מה משותף לשלושת זוכי האירוויזיון הישראלים ?</a:t>
            </a:r>
            <a:endParaRPr lang="he-IL" sz="4400" dirty="0"/>
          </a:p>
        </p:txBody>
      </p:sp>
      <p:pic>
        <p:nvPicPr>
          <p:cNvPr id="7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21967"/>
            <a:ext cx="2705100" cy="2819401"/>
          </a:xfrm>
          <a:prstGeom prst="rect">
            <a:avLst/>
          </a:prstGeom>
          <a:noFill/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41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408647" y="1916832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</a:t>
            </a:r>
            <a:r>
              <a:rPr lang="he-I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הצמח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 descr="imagesCA1XA6K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01008"/>
            <a:ext cx="2428875" cy="1876425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42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160" y="620688"/>
            <a:ext cx="237626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2060"/>
                </a:solidFill>
              </a:rPr>
              <a:t>בארץ אהבתי</a:t>
            </a:r>
          </a:p>
          <a:p>
            <a:r>
              <a:rPr lang="he-IL" b="1" dirty="0" smtClean="0"/>
              <a:t>מילים: לאה גולדברג</a:t>
            </a:r>
          </a:p>
          <a:p>
            <a:r>
              <a:rPr lang="he-IL" b="1" dirty="0" smtClean="0"/>
              <a:t>לחן: מוני </a:t>
            </a:r>
            <a:r>
              <a:rPr lang="he-IL" b="1" dirty="0" err="1" smtClean="0"/>
              <a:t>אמריליו</a:t>
            </a:r>
            <a:endParaRPr lang="he-IL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1844824"/>
            <a:ext cx="3168352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בארץ אהבתי השקד פורח </a:t>
            </a:r>
            <a:br>
              <a:rPr lang="he-IL" sz="2000" b="1" dirty="0" smtClean="0"/>
            </a:br>
            <a:r>
              <a:rPr lang="he-IL" sz="2000" b="1" dirty="0" smtClean="0"/>
              <a:t>בארץ אהבתי מחכים לאורח </a:t>
            </a:r>
            <a:br>
              <a:rPr lang="he-IL" sz="2000" b="1" dirty="0" smtClean="0"/>
            </a:br>
            <a:r>
              <a:rPr lang="he-IL" sz="2000" b="1" dirty="0" smtClean="0"/>
              <a:t>שבע עלמות שבע אמהות </a:t>
            </a:r>
            <a:br>
              <a:rPr lang="he-IL" sz="2000" b="1" dirty="0" smtClean="0"/>
            </a:br>
            <a:r>
              <a:rPr lang="he-IL" sz="2000" b="1" dirty="0" smtClean="0"/>
              <a:t>שבע כלות בשער. </a:t>
            </a:r>
            <a:br>
              <a:rPr lang="he-IL" sz="2000" b="1" dirty="0" smtClean="0"/>
            </a:br>
            <a:r>
              <a:rPr lang="he-IL" sz="2000" b="1" dirty="0" smtClean="0"/>
              <a:t/>
            </a:r>
            <a:br>
              <a:rPr lang="he-IL" sz="2000" b="1" dirty="0" smtClean="0"/>
            </a:br>
            <a:r>
              <a:rPr lang="he-IL" sz="2000" b="1" dirty="0" smtClean="0"/>
              <a:t>בארץ אהבתי על הצריח דגל </a:t>
            </a:r>
            <a:br>
              <a:rPr lang="he-IL" sz="2000" b="1" dirty="0" smtClean="0"/>
            </a:br>
            <a:r>
              <a:rPr lang="he-IL" sz="2000" b="1" dirty="0" smtClean="0"/>
              <a:t>אל ארץ אהבתי יבוא עולה רגל </a:t>
            </a:r>
            <a:br>
              <a:rPr lang="he-IL" sz="2000" b="1" dirty="0" smtClean="0"/>
            </a:br>
            <a:r>
              <a:rPr lang="he-IL" sz="2000" b="1" dirty="0" smtClean="0"/>
              <a:t>בשעה טובה בשעה ברוכה </a:t>
            </a:r>
            <a:br>
              <a:rPr lang="he-IL" sz="2000" b="1" dirty="0" smtClean="0"/>
            </a:br>
            <a:r>
              <a:rPr lang="he-IL" sz="2000" b="1" dirty="0" smtClean="0"/>
              <a:t>המשכיחה כל צער. </a:t>
            </a:r>
            <a:br>
              <a:rPr lang="he-IL" sz="2000" b="1" dirty="0" smtClean="0"/>
            </a:br>
            <a:r>
              <a:rPr lang="he-IL" sz="2000" b="1" dirty="0" smtClean="0"/>
              <a:t/>
            </a:r>
            <a:br>
              <a:rPr lang="he-IL" sz="2000" b="1" dirty="0" smtClean="0"/>
            </a:br>
            <a:r>
              <a:rPr lang="he-IL" sz="2000" b="1" dirty="0" smtClean="0"/>
              <a:t>אך מי עיני נשר לו ויראנו </a:t>
            </a:r>
            <a:br>
              <a:rPr lang="he-IL" sz="2000" b="1" dirty="0" smtClean="0"/>
            </a:br>
            <a:r>
              <a:rPr lang="he-IL" sz="2000" b="1" dirty="0" smtClean="0"/>
              <a:t>ומי לב חכם לו ויכירנו </a:t>
            </a:r>
            <a:br>
              <a:rPr lang="he-IL" sz="2000" b="1" dirty="0" smtClean="0"/>
            </a:br>
            <a:r>
              <a:rPr lang="he-IL" sz="2000" b="1" dirty="0" smtClean="0"/>
              <a:t>מי לא יטעה מי לא ישגה </a:t>
            </a:r>
            <a:br>
              <a:rPr lang="he-IL" sz="2000" b="1" dirty="0" smtClean="0"/>
            </a:br>
            <a:r>
              <a:rPr lang="he-IL" sz="2000" b="1" dirty="0" smtClean="0"/>
              <a:t>מי יפתח לו הדלת? </a:t>
            </a:r>
            <a:br>
              <a:rPr lang="he-IL" sz="2000" b="1" dirty="0" smtClean="0"/>
            </a:br>
            <a:r>
              <a:rPr lang="he-IL" sz="2000" b="1" dirty="0" smtClean="0"/>
              <a:t/>
            </a:r>
            <a:br>
              <a:rPr lang="he-IL" sz="2000" b="1" dirty="0" smtClean="0"/>
            </a:br>
            <a:endParaRPr lang="he-IL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916832"/>
            <a:ext cx="309634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בארץ אהבתי על הצריח דגל </a:t>
            </a:r>
            <a:br>
              <a:rPr lang="he-IL" sz="2000" b="1" dirty="0" smtClean="0"/>
            </a:br>
            <a:r>
              <a:rPr lang="he-IL" sz="2000" b="1" dirty="0" smtClean="0"/>
              <a:t>אל ארץ אהבתי יבוא עולה רגל </a:t>
            </a:r>
            <a:br>
              <a:rPr lang="he-IL" sz="2000" b="1" dirty="0" smtClean="0"/>
            </a:br>
            <a:r>
              <a:rPr lang="he-IL" sz="2000" b="1" dirty="0" smtClean="0"/>
              <a:t>בשעה טובה בשעה ברוכה </a:t>
            </a:r>
            <a:br>
              <a:rPr lang="he-IL" sz="2000" b="1" dirty="0" smtClean="0"/>
            </a:br>
            <a:r>
              <a:rPr lang="he-IL" sz="2000" b="1" dirty="0" smtClean="0"/>
              <a:t>המשכיחה כל צער. </a:t>
            </a:r>
            <a:br>
              <a:rPr lang="he-IL" sz="2000" b="1" dirty="0" smtClean="0"/>
            </a:br>
            <a:r>
              <a:rPr lang="he-IL" sz="2000" b="1" dirty="0" smtClean="0"/>
              <a:t/>
            </a:r>
            <a:br>
              <a:rPr lang="he-IL" sz="2000" b="1" dirty="0" smtClean="0"/>
            </a:br>
            <a:r>
              <a:rPr lang="he-IL" sz="2000" b="1" dirty="0" smtClean="0"/>
              <a:t> אך מי עיני נשר לו ויראנו </a:t>
            </a:r>
            <a:br>
              <a:rPr lang="he-IL" sz="2000" b="1" dirty="0" smtClean="0"/>
            </a:br>
            <a:r>
              <a:rPr lang="he-IL" sz="2000" b="1" dirty="0" smtClean="0"/>
              <a:t>ומי לב חכם לו ויכירנו </a:t>
            </a:r>
            <a:br>
              <a:rPr lang="he-IL" sz="2000" b="1" dirty="0" smtClean="0"/>
            </a:br>
            <a:r>
              <a:rPr lang="he-IL" sz="2000" b="1" dirty="0" smtClean="0"/>
              <a:t>מי לא יטעה מי לא ישגה </a:t>
            </a:r>
            <a:br>
              <a:rPr lang="he-IL" sz="2000" b="1" dirty="0" smtClean="0"/>
            </a:br>
            <a:r>
              <a:rPr lang="he-IL" sz="2000" b="1" dirty="0" smtClean="0"/>
              <a:t>מי יפתח לו הדלת? </a:t>
            </a:r>
          </a:p>
          <a:p>
            <a:endParaRPr lang="he-IL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43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052736"/>
            <a:ext cx="7272808" cy="123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4400" b="1" dirty="0" smtClean="0"/>
              <a:t>איזו עיר נזכרת בשיר הבא ?</a:t>
            </a:r>
            <a:endParaRPr lang="he-IL" sz="4400" dirty="0"/>
          </a:p>
        </p:txBody>
      </p:sp>
      <p:pic>
        <p:nvPicPr>
          <p:cNvPr id="5" name="תמונה 4" descr="עיר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8308" y="3428999"/>
            <a:ext cx="3673892" cy="2741287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44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516216" y="188640"/>
            <a:ext cx="243001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/>
              <a:t>גן השקמים </a:t>
            </a:r>
          </a:p>
          <a:p>
            <a:r>
              <a:rPr lang="he-IL" b="1" dirty="0" smtClean="0"/>
              <a:t>מילים: </a:t>
            </a:r>
            <a:r>
              <a:rPr lang="he-IL" b="1" dirty="0" smtClean="0">
                <a:hlinkClick r:id="rId2" action="ppaction://hlinkfile"/>
              </a:rPr>
              <a:t>יצחק יצחקי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לחן: </a:t>
            </a:r>
            <a:r>
              <a:rPr lang="he-IL" b="1" dirty="0" smtClean="0">
                <a:hlinkClick r:id="rId3" action="ppaction://hlinkfile"/>
              </a:rPr>
              <a:t>יוחנן </a:t>
            </a:r>
            <a:r>
              <a:rPr lang="he-IL" b="1" dirty="0" err="1" smtClean="0">
                <a:hlinkClick r:id="rId3" action="ppaction://hlinkfile"/>
              </a:rPr>
              <a:t>זראי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4320480" y="141277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 smtClean="0"/>
              <a:t>היה היו כאן פעם שקמים, </a:t>
            </a:r>
            <a:br>
              <a:rPr lang="he-IL" b="1" dirty="0" smtClean="0"/>
            </a:br>
            <a:r>
              <a:rPr lang="he-IL" b="1" dirty="0" smtClean="0"/>
              <a:t>חולות מסביב וגם נוף. </a:t>
            </a:r>
            <a:br>
              <a:rPr lang="he-IL" b="1" dirty="0" smtClean="0"/>
            </a:br>
            <a:r>
              <a:rPr lang="he-IL" b="1" dirty="0" smtClean="0"/>
              <a:t>העיר תל אביב של אותם הימים </a:t>
            </a:r>
            <a:br>
              <a:rPr lang="he-IL" b="1" dirty="0" smtClean="0"/>
            </a:br>
            <a:r>
              <a:rPr lang="he-IL" b="1" dirty="0" smtClean="0"/>
              <a:t>היתה בית בודד על החוף. </a:t>
            </a:r>
            <a:br>
              <a:rPr lang="he-IL" b="1" dirty="0" smtClean="0"/>
            </a:br>
            <a:r>
              <a:rPr lang="he-IL" b="1" dirty="0" smtClean="0"/>
              <a:t>ויש לפעמים נערכו ישיבות </a:t>
            </a:r>
            <a:br>
              <a:rPr lang="he-IL" b="1" dirty="0" smtClean="0"/>
            </a:br>
            <a:r>
              <a:rPr lang="he-IL" b="1" dirty="0" smtClean="0"/>
              <a:t>מתחת שקמים אז בצל, </a:t>
            </a:r>
            <a:br>
              <a:rPr lang="he-IL" b="1" dirty="0" smtClean="0"/>
            </a:br>
            <a:r>
              <a:rPr lang="he-IL" b="1" dirty="0" smtClean="0"/>
              <a:t>וליד העצים צחקו הבנות </a:t>
            </a:r>
            <a:br>
              <a:rPr lang="he-IL" b="1" dirty="0" smtClean="0"/>
            </a:br>
            <a:r>
              <a:rPr lang="he-IL" b="1" dirty="0" smtClean="0"/>
              <a:t>וענו בזמרה: "הי ילל".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כן, זהו, כן, זהו, </a:t>
            </a:r>
            <a:br>
              <a:rPr lang="he-IL" b="1" dirty="0" smtClean="0"/>
            </a:br>
            <a:r>
              <a:rPr lang="he-IL" b="1" dirty="0" smtClean="0"/>
              <a:t>זה גן השקמים. </a:t>
            </a:r>
            <a:br>
              <a:rPr lang="he-IL" b="1" dirty="0" smtClean="0"/>
            </a:br>
            <a:r>
              <a:rPr lang="he-IL" b="1" dirty="0" smtClean="0"/>
              <a:t>היו גם כאלה </a:t>
            </a:r>
            <a:br>
              <a:rPr lang="he-IL" b="1" dirty="0" smtClean="0"/>
            </a:br>
            <a:r>
              <a:rPr lang="he-IL" b="1" dirty="0" smtClean="0"/>
              <a:t>אי אז בימים. </a:t>
            </a:r>
            <a:br>
              <a:rPr lang="he-IL" b="1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403648" y="26064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 smtClean="0"/>
              <a:t>גדלה תל אביב מסביבה פרוורים </a:t>
            </a:r>
            <a:br>
              <a:rPr lang="he-IL" b="1" dirty="0" smtClean="0"/>
            </a:br>
            <a:r>
              <a:rPr lang="he-IL" b="1" dirty="0" err="1" smtClean="0"/>
              <a:t>הכל</a:t>
            </a:r>
            <a:r>
              <a:rPr lang="he-IL" b="1" dirty="0" smtClean="0"/>
              <a:t> בה תוכנן ונבדק. </a:t>
            </a:r>
            <a:br>
              <a:rPr lang="he-IL" b="1" dirty="0" smtClean="0"/>
            </a:br>
            <a:r>
              <a:rPr lang="he-IL" b="1" dirty="0" smtClean="0"/>
              <a:t>נבנו בה כבישים נשכחו השקמים </a:t>
            </a:r>
            <a:br>
              <a:rPr lang="he-IL" b="1" dirty="0" smtClean="0"/>
            </a:br>
            <a:r>
              <a:rPr lang="he-IL" b="1" dirty="0" smtClean="0"/>
              <a:t>והלבין אז ראשם מאבק.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err="1" smtClean="0"/>
              <a:t>הכל</a:t>
            </a:r>
            <a:r>
              <a:rPr lang="he-IL" b="1" dirty="0" smtClean="0"/>
              <a:t> כאן נבנה בקצבו של הדור - </a:t>
            </a:r>
            <a:br>
              <a:rPr lang="he-IL" b="1" dirty="0" smtClean="0"/>
            </a:br>
            <a:r>
              <a:rPr lang="he-IL" b="1" dirty="0" smtClean="0"/>
              <a:t>חנויות ובתי שחקים, </a:t>
            </a:r>
            <a:br>
              <a:rPr lang="he-IL" b="1" dirty="0" smtClean="0"/>
            </a:br>
            <a:r>
              <a:rPr lang="he-IL" b="1" dirty="0" smtClean="0"/>
              <a:t>אך רק אם נפנה מבטנו אחור, </a:t>
            </a:r>
            <a:br>
              <a:rPr lang="he-IL" b="1" dirty="0" smtClean="0"/>
            </a:br>
            <a:r>
              <a:rPr lang="he-IL" b="1" dirty="0" smtClean="0"/>
              <a:t>ניזכר בשקמים ירוקים.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כן, זהו, כן, זהו...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היום השקמים נעלמו ואינם - </a:t>
            </a:r>
            <a:br>
              <a:rPr lang="he-IL" b="1" dirty="0" smtClean="0"/>
            </a:br>
            <a:r>
              <a:rPr lang="he-IL" b="1" dirty="0" smtClean="0"/>
              <a:t>רק שלט את שמם עוד מזכיר, </a:t>
            </a:r>
            <a:br>
              <a:rPr lang="he-IL" b="1" dirty="0" smtClean="0"/>
            </a:br>
            <a:r>
              <a:rPr lang="he-IL" b="1" dirty="0" smtClean="0"/>
              <a:t>כמה ציפורים וספסל מיותם </a:t>
            </a:r>
            <a:br>
              <a:rPr lang="he-IL" b="1" dirty="0" smtClean="0"/>
            </a:br>
            <a:r>
              <a:rPr lang="he-IL" b="1" dirty="0" smtClean="0"/>
              <a:t>ניצב בליבה של העיר. </a:t>
            </a:r>
            <a:br>
              <a:rPr lang="he-IL" b="1" dirty="0" smtClean="0"/>
            </a:br>
            <a:r>
              <a:rPr lang="he-IL" b="1" dirty="0" smtClean="0"/>
              <a:t>ומושך הוא אליו, כשהערב יורד </a:t>
            </a:r>
            <a:br>
              <a:rPr lang="he-IL" b="1" dirty="0" smtClean="0"/>
            </a:br>
            <a:r>
              <a:rPr lang="he-IL" b="1" dirty="0" smtClean="0"/>
              <a:t>ונושרים מן העץ העלים, </a:t>
            </a:r>
            <a:br>
              <a:rPr lang="he-IL" b="1" dirty="0" smtClean="0"/>
            </a:br>
            <a:r>
              <a:rPr lang="he-IL" b="1" dirty="0" smtClean="0"/>
              <a:t>קבצן מן הרחוב או הלך בודד </a:t>
            </a:r>
            <a:br>
              <a:rPr lang="he-IL" b="1" dirty="0" smtClean="0"/>
            </a:br>
            <a:r>
              <a:rPr lang="he-IL" b="1" dirty="0" smtClean="0"/>
              <a:t>או זוג צעירים אוהבים.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כן, זהו, כן, זהו... </a:t>
            </a:r>
            <a:endParaRPr lang="he-IL" b="1" dirty="0"/>
          </a:p>
        </p:txBody>
      </p:sp>
      <p:sp>
        <p:nvSpPr>
          <p:cNvPr id="102402" name="AutoShape 2" descr="data:image/jpeg;base64,/9j/4AAQSkZJRgABAQAAAQABAAD/2wCEAAkGBhMSERUUExQWFRUWGB8aFhgXFxwbFxgZGBsbGB4YHRwYHyceGBwjGhsbHy8gIycqLSwuHR8xNTAqNScrLCkBCQoKDgwOGg8PGiwkHyQpKSwqLCwsLCksKSwsKSwpLCwsKSwsKSksLCwsKSwsLCwsKSkpLCksLCwpLCwsKSkpLP/AABEIAMMBAwMBIgACEQEDEQH/xAAcAAABBQEBAQAAAAAAAAAAAAAFAAIDBAYBBwj/xABEEAACAQIEBAQEAwUHAgQHAAABAhEDIQAEEjEFIkFRBhNhcTJCgZEjobEUUsHR8AcVFmJy4fEzgkNjorIkJVNUc5Kj/8QAGQEAAwEBAQAAAAAAAAAAAAAAAQIDBAAF/8QAKREAAgICAgICAgIBBQAAAAAAAAECEQMhEjFBUQQTImEycYEUM0JSYv/aAAwDAQACEQMRAD8A9MzDHW1z8R6+uI9R7n7nEtcc7e5/XDdOPTilSPMldsbJ7n7nC1HufucO046FwdC2xoJ7n7nHQT3P3OHRhY6kNs6HPc/fEque5++IgMOC4RpDpssLVxx6XYn7nEKnEithONDWcAI6/nh6+/54UzjhXHHD49cN1Hv+eG4YTjlENkoY/wBHCLn1xEHxIHxzR1jhV9/vhavXCAnCOkfTfC6Q2xrj1P3w3T6n746ldSYDAkAEgG4B2P1g4z/izxaMmVXyi7Ne50LEgDna25wHOMVYab6DGcz6UlJd4j1vHeJnFTNcfoqG/EEgWEm8iRt0M48y41xr9uD1NqlOAoJCUwpM8zMOdiSI9j3jA/JVVFMpVb8RTAGqO89biQLr33F8YMvypL+JeONPs1NfxnmnqCndY1a9IgWkreZIiNt7+mNanHwmWWtWN4E+XLXO3tt1gY83yHFQxELcteIgRq5QNj0ggmZ9LXMtxRqaVANfOWUKQJcoDEa7FI+JSLj6xnx/KkpPkPLGmtGq/wAaM1ZVVIpnd2fYAwSdh/zjSNXEgaxJ2Gq5+kzjxPIeIy7C4RtV+gi+07b+1u+CdDNKXWoHZHk6QQtxYloOwgW0nY4pD5c4v8lYHiT6PVHzwC6tQI2nVaZA6e+JxUJ6n748zfjlRaa0RT0ozyJ1arGQ0t3gDSB/HGiyvjRKkAKweYMwAJ6k7AY24/l45fy0TeJro1XnEdT98cNU9z98COG8cSrqGlk0mOeBJmLXv/uME8a4OE1cSUrXZIKp7n7nEi1D3P3xVLHDWeMNwsHItmv6n74WKOvCx31nci9XHM3uf1wyMS1hzN7n9cNjAi9EZdjIx2MOjCAwbFODHdOO47OBYxyMOCY7OEDgBF5eHaMcnDhhWEWjHCuHgYcMLYVsh8vDvLxLpxXz2Y8tGaNUdJiekXwHKtjcSVaE4cMv7YBDxfT/AGd6qq0p8hgEkkACdouCT0BwAof2kt5oDBYbaPhBidN+bsSbWGM0/lRXkrHG/JsOJcQSgB5jhSfhE3b2G598Yrxl4xqUK1II9M0HWGAuxkkE7EACVtub4w/HPGdfMNpgFy5KwCZk6gEZoIFlINttr4GDhQeoQxqFolREKp0kkEt67QLwdsQn8iW/RRY14NFwnxy9A1FTnMRqLACQQbWgmDAmMUc5xf8AbhWljT0U9Y1PI5SSAAfmIMekmcZ3L5kUXqK5OpSVJU8pMkE7ywmTE9fQQ/JZFqia0cUxEVZ7GYiInaIJ+sWxHS76H/os5Aa6RqELqprpu1oVlsQdrW1CLE4qNSdCzAJDEhQCLnchSLmJAscMzHBq1Fiw/EAEl0nZgI1dRJI33wZocM8xFV0RGRVMGVcKrXPmExqIPvA/yiRyXdjUVcjXnlWUbVqa4IIA7MSDe0RMbdRgkzVNKVKfmKWdoAIAWxgza0z174z+pqL60kobTPNeNysWLAx16Y0XFM15r0yqlxqVqtO4fQbDTED4byCDMH2nNVJNBT0CM1w5krRVKqXAJ+IEkEArYcxJ/wBu2LGezAAWzCFgAnUsLcEE3VgBsQDH5lczSXMWcfC0rbn6bNPwt0nsPTDXyIcgtTKsSLKyCWA0tII68rWmLC84XmvIaB+d4lVDIrCGUjQdMsq9ANZ6wbjb0E4Mvm1XW2lQq2c/FcxMqLDSSTIPpbATOcQRSxl2fXCF15lFpiDtIICne/Nc4cOLgh2FNdCg6nViCxJn0bmiI9R3wJRb6QboO5biQBAVg2xAILCJI1EAkvb3G1tsa3hvirTRD11IJbSkMGL78xiAosRPpjzc19S+YTAqJIO4Gg2YiwmwmI6iNjjQcF8P1qq6nV6ivFM6CoamyRI5rKtwT9epnGj47nCX4kskU1s9LR5Ej+pv/HD/ACjh2S4etJAi7Dvvi4oGPcU3WzJxKP7NhYIQMLHczuJysvMfc/rhmnE9QjUZ7n9cMIwkXolLsj04WnD4wowbFGacKMPjC046zhkY6BhwGED/ADxzZwgpw4LiCvnlQEk7EAx0n/bFWj4gotPOAQ2mJv3n/T64lLJFdsooN9BQYeowL/xBSDVASOTYzOu147kHE/D+LLWUleh+npfCLJGWkx+LitoIRjz7+07iz5Z6NQVBoJAFHUOZxJDFCLrsCZtI7Y3WrALxF4Oy2dvWU6oA1AmdIM6YmCD7Y6cG1QVNJnkma42KlNqtLTTqSSUHwrf/AKYU7pAt0A3icZ6lxs6wWjY7mR1Ej1A2tjXZv+xjOLUQJUp1EPxNOkJNiSDdgR1F8Y7xDwCrlXUVqbUmaSQywAQ0Qpk61jSdQ7+knF9HE0KdlbP8RLOH5QYA5RpA0iB8IEH88No8RYaSrEkHqTa3SNv+NsUyCJBMjt6/XFnKqGDBUltJJMnoQZEbmLR2nfBaVBLKZo1Kiklte4ZjF4gT32Enrg/wpDQBRqihW2mQjA2LXANr4xdSrfr+n/GLeVzDQonVBkKRInbY2JgRhJQtUgp0a7OZVqWgqw0MwUaGZxFos1h1sTA5sPzucKlwKLF6gUcigLpRVIEDsSbWs3tjPZ3j9WoSSAqzZABA2+Gdvht2jBjhOaLU3K1W88r+GHJMrqkqveVBB7SOmM/BxVsomF+H8MIoVGpUC60111FLoStpPNYlSBe2qRaRbGZy/FHqNCgM0QLkDSL6YXcRt7D1BOeI8owTzXeTJRACFkKqFzUJE62DrygRA7lcZ3w9QLVqbSunzFlfmi7GIjYA80iDGwxaONVsWyDJ5+Ko1kKrGWkQpg6oIWLagB6XPTGtoVitnCKBqZnEMsxca5NgYWAZuINzgNT4QrRUk1AAzEMJgGo2kHTEkiDHc9rDUZXILUo6CyqZGpNSkkatJdQtiNOokC3rbE8sU9IeKZmMynn1makGcEaaZ1aGU2OkTMgc0bTqBOLuTy37Upp06c6KgQS19JJ5BPRpG56Wkxjf+H/7PVqgvXpil8YUIFDMrn5jHQC0D5mxseE+G6NCiKehGGs1DKiDUPzRtIsAekDF4YXL+hJSo8x4L/ZxmHrMrB6VLSabyI7/AAgyHBMX2x6hkOFLRprTQQqiPU+p7k9T1wSjCxrxwWPaIybkV/JjDlQHE+G6cW5WLxI/IwsSzhYHIPEZUp3Pv/HEejErG598OjHJ6IOKZWjHYxKVGOC2Gsm4kenHRTxLbtjqr2x3IKiDuI5rywvcnY2kASRfrFx7Ywef8VMa5KPzAwINtJMae8x0tH0xH/anUzb1dNAk0tAZ4jSCAwA1HqQDYTuMYFcnXpoSFYFgNPNc6mVfoYJvb1jGDPNy0ma8cEjYV+OEAuX1LuWLGzgQbi5m14tilQ4y4UmQIBYGAFZf3lJuI+m52xna2YYZZlJ1HXzdSCLmADzbgza07jFvJ8WpvGmdMwQ0KJaOaAGsL2mN464w8G9mlPwWM5qZFFIhKvwtzGQAf/dNyR0B9cabwlnny5RGqhabRq6uSt7ACwP5z6E4zIoupCJzkESEs3OZkmbmAIN94ki5gz/EalCstUyIcMIVHUgGdQDEhSBAIPzXEYpiuEkJJXFntuc4zTpvTQsJqEgX+HSpck9rRvi6tRSJBBETINoiZ9vXHz3lc2+YzjeUzU1dSHJbmAI5nJi5J3gSJjGypcWzCMKJclEpwFp2paDYDeZA23+uN8/lRiZlhbN74ioZirSAylVEqBg0sTB082nl6HqD0EQenl/jjjuZfKnL5sU3fzHA0IdSGi4ZmDhtOnQ63KiymRN8FeH1cx+15UBXCGsC7AwGkQNZUmQAo3kGSOuPWiqzsJ9uh6f7Y6GT7FY3Dgz5PoUJDRsN9tRFyLdYI36W6YhpM0QthI2P9ffHu3i7wrl8nUTiFKnzrXDVQWOkq4K/9qhysxMCbQMeTcW4E6pTzNUkrWqVNRUEqsH4dRHxMddh03g2wjiUM86EkiDPpfe0fUwMEspwKszqtNC7FQwFPmlSvmSI2tv7Htgx4Z4MtQQfKNasdNFSKj1FC3LCmoh1I1ASRtPbGu8Q+EP7qynn+Y3ns/IaKFadMkydTXOiPkO7BO046jgHxWmtehRC0GofsykM5pKz1HIV9VUD5fLBaSDJgCRMCxldOYU0wCHDOmgEBI1qumTM2kgmZEdsHeH1k0jPVM6wzBSpqR6RZarMARR5jp2JPYahHWKdei2XpvTqVV10Z251CugKGn0Cktp3IIEjocSyeykF4KmQ4UrNVBrQ8BqWsE+ZULwqncqZgk7iCO2K60NFUaSTVQmFUSGMfEI31TFu+JPD9QSjOdGolSwHw+YoEkH5QwDGMHaPB6lPiOXVQwgpruokhVciQLRAg9YnriEpeGUjG9kfBuCO1IrqHV3tphjAUy1yBLTF4X1ue4ZlBSZjT01C1QKmtuQJ8LVBBOkMRvawacMNOnTXSUkCTqGpRUqRDzzfDYrB3gi0nGbo50ftEEsG+UkymmAYGkGD/q/2xPk30PLR7bxLj9DLBfNdVnYA39SBvG4xLwvi6ZhdaTp6E2k9QO8TE48XyHEmqMUcKCN4FiJ0mNcCLHY97SCcbb+z/iCM7Bb6VOkljEGDyqRCiIB+mNeP5EnNRa0ZpQpWegTjmIvMwjUxvolZIWwpxCXwteOoNkurCxDrwsA6yw6XPvjqqcOZLm+OLP54F6IcdnDTOO6B2w4VMQvmk5pYDSJv2iZ9RgOVdjKFiIEgf1YTjlUFQTMTsTtewwF/vcVKWpSNcsIHcKVHte/0xVyPjOjWoDzoDaYZGFiTCzIsFvv3ntif2r2UWMxvF80xqsryHIYupkQRF+/MReP0xTyWS8ygqMxkIAWDcwJPfreJ9otM4q+JPEDLWqIUCgCAAZ0ib6dRMQb9ukYj4fxAVFcL6xcSOZSLWsLmPS8b483ImpWjRB+B1Pw7+C8clSOU6YAOwbqBM7fLLdBZ3AOEtlw6lxOkRoPLKnTIJE6oJ5xt0sbTDMl1ZHlRaTEQUIvfbmj6ntfE2aq0xUgQGYACDvJsSBtv6d+mEjkkteyjSZBxunSDyQC7uHIUAkmCAfiGjkBg3BltgRjJcUzSh2dKgeOUb80wSW6EheSQOgxaq8Saq71FpgIAxLQbwCQTHzRAn6YjXww6uGYpCp5ul3GvQFBupvYg2N4jGnHH2Tk/RQ4XnoDLzCQQCpA7ahPWRG22DtLiTtQSmraamnSDIBAUGBG8m1wYwK8NZOiG1ZpwFDL+HcahrAdpFgFAJnqYjuDfE/CC5fKUs7Tro7MOambtFQsFYR8Nh1AgixJjDvGpbJp0XPDXiSpRq6RUga2BZnB1AxCqQOUzudgMek+F+KIxdzUL1W6HeIkAfKZkGYnHhhzRCBaa6i11JPMr2Gq1hF7G+xO19Ll8+2WpqUYsajy7NZhKDlMNBkSQ3bbEbeOVobtUem8eonP0SaGY0aUcPTkBXD201DcrBUmB648fz3F6r0KfD2AC0ah1MxJkgvygEwN9hE/XGoyObcUyXOmnWBlSbbC0zYFQARuLGcAs5lQ2ZsAaj3ALjlbYX2IJBOmJ2G5gO/kXoPCjb+FfEa5MU6L0l8umh0lUly7NJcsTABGqdjMbgjGD8Z+NqmcY5d9DU6VUmmyatiI0nV8UTvHQ7Tg/QoDy4FTWyQ+oiYNxYkfKvy7GCINxjAcQ4WoeppYGCCIvYsFINtwTMYGLM5aZzRaXLBqLLuFANhffSTvEg6TFpUm4wc4Hl5ytdSQwNJRCwQAlXmgk7HUp+uKHA8tqIky0gOCbGn8MwDLSrb22EYIcDqLSJSpIRiRUBmy1AVPe8LqgHenG5gCTdUWivJSo8L1yhWCrsggEKNSzMH1XYfveuNDwPiwpeZmil6FGAt7tHlhiAdjvP+rbD6WRdGUKVdRoUkEEA621OOhXQVmDMGOuGcV/By1EBQvm1G16+opEqAVm1nAg9SbC2JN32PVFAcSqMvmV3L+beZJJJ2RVAhSNJttsOk4kyhWoHIlgImBDXgdpANxMSZO9zivlAjtzyQTJ+JdA3SDvrMRIuST1bFrLlFpSrOpJLFzGs9IdTswAW3+b6YSdWTbIeF5oVHqqBqCkMrWvNvLYneSfpbpbBNagprTamSjICT5alRqMQQp+Ju5kz+eKOXyyKKbQx1kTUUCSWJIkG5Uki3T8sR1OIgVkB+UM0EWJAIvcgjTtFu+A78C17NtwDxPpoHWzPUgaUJ3Np5jeZJmTjQcBz1WrSL1QFJYwsfCO3r7/APA8x/vEonmqBqAF4FwWtNwbgfEBIF4xrOA+MqIRRUf42JmxCggsdR1E27wJ1DrONvxvkPSmyE4ejZ68LXgbw/jVKuzCmwIAEHvPocECmPTUoy6IbXZ3zMLDNGOYbQbCOYraCSTA79v9sU63FFps2qQLX6dYP6T/AFN2o4JI69usdbHf9MZnjS6G0nmDD8ME9QDyg+lo+nbGPI3GNorjScqLX+Jl5SIJA/E+9iJ3mTf7xjNeIOMa6tIrIEPqM7wAYA7Ej88DqOfLEbgSVYRGwmw+sj1HpivRTXqHM2nUNXX4Ss/+kWHfHnyzyapmpY0nos5F2CsCwJDD4SepFpn0OBtIiAjwTpPmbkNq1PH+UQbe0mLYlfIsAY5Sj0y07QpJB9eUwTPTrEkM+YrU86Kb6yjKugqs7haeomxA3PviKV9DN+xcWq06zUg7A1EYAq089PopkRNwBv8Aph/ClelycvlgwT2+KJHy3JvfaL3wG4hnno1yPKBkEFmWNQDfEALA8pubXi4tjU8MC16JkESQJJBYlTqkt1BiPUXxWeoqyce2V69GAXplHSdbKDqMgEtA7k3i0W9sXHrLHmaQCVAkfELWUwe5MfyBwKyuWqLVYOofWCmqIMEgkcvXcnrC/TE2cqhVWGGgcxVzzSqypBj0Ntyb4k1ukGwbTyepaobUC5vpMrCkPEiTBlQTvtaMV89RPm1G0To5CbNBI0g6d4AgH6bnBzM10FVKqoGtE9RN79NyTP8Al9cM4pm+csCOcAOptOwkrci1p6SMVUmCjKLlF10/MUimY13M3v3BBgg+2PTNOUfhjU6FNQkxVCxrdk0EVJJJK6oABsR23Hm/Gs7pZwsahrDHqdWlWF9/hjV/zivwnjRpsSzMAVvpgyQQQDO6ggbY0K6JOrNnUo0XBL01CnlUxYIolSbWtG9tj1OI2Q1UrUmlWIvCAGRZiIAU2uJgkEHAMcSqeUaJJZtemmSJUjqp6qCD1HWPXFlcxURA5eKheJWDZJOwMMCR0JP3jGbg7Huw7wzMhlCFmLU7MTbUrAcwGwaRfex7mzKeQqCrpfmp1dtTodKRIFoY3BEwBcbQYXDAtRiFJJdNTPoA0VAAbgN1i46gkdRAnjfEwG08vKQ1jqWQNGkTEGDBSd77EQiTchg5WdqdM6VNIkqUWAShEA7TqACmLxAiSbYyPH+F+SfOpuCrgmm6j5rHQRJA5WbeNsa9M2j6NEF1g6NUjSRcfvFQeWNxG5nHfEHA0zNNdOgG/l8zabqf480H2wIT4SVhq0eeZPUtUOQQrqbMTdYglSbiZETcGN98WOMceLmRBN22iSdzY2vf6/UlOM8LNChQCtz0yxPNeGMMeYRNgBpsZNiZwNyPBxXgE6ZG+n5hykdrGCY7+uNvKL/IVX0XuD8ZRFeDYS+kGFcwSd15e0dbbWwWXMU6hNRmTSZ06iDpVkmHU3SRJkXtE3xmn8J1ldkADaALhlF2gL8V4k3tthUuHUqa+Y5kBiNIUMbRz6ZHU2kxaYItibxxluLO2jWNlnyyco1o0aFbmP4kgKCIkm0raZi4GKuazFNsuqVSutGJbaSZBPw7kg97G4O4wM4dx7zBpNEhPmanujc2lxMC1x0n7jBvgtXWiF2Vg5VTpbSFkEzUDASSCo26DaMRcXHs6x2Uya7pUZ1CrSYRYDtYSjAzbcECZ3wwcTpMWaSyJAUkDlMTq1E6iQoM2AMAHVvgdmM4GqVFp1KegABQ4AZnJ0apmFaHbma0DtiPNIKdMinmXYioVemxUFinwypF4jfHfW+2dZa4y05VXBXzFcAPqETJ0tIBiRJ0npEyMD8hw+qEATQXZiGlZIB5SI23uCBMNt2ocMz0Opckrq06YEAGZMG8iexmGHrgrkuIUqVU6PLbzCI020Lq2uAQ3SLSL4bi4Khewrwfi1TKuCXLKWKhlggG1okmf8pFvXG/8L5uq6lnU83NqOxmNh29sYLMCGV2GmpN7apjYADe0mR0BE9cbPhHjinUVS5CqbB5sSvp0tfFPjzSlbdAnfg1Gs4WMtU8arJ0U2dZMMAQDFuoH6YWPS+2Hsz8GbnN09YPLJUn0IIO4NotBx5z4w8XI4aknmM9FgzcpUg3G9yNuo7RMkD0avWu3eYIG5HcT83T1uNxjH+I6uX8l6kAssIzxqESUkmxiCY63OITdqisY0zFcP4+GYQoIPMSD8JmTP1uBECRbD8pmwlTQakgwQSbG6rHpDaRfbUN8Av7zenWWmgdQphlu0qCVJJUk9hE76YnFqRWJdRDCXSbavjGgluYghDfoAOuPNlCn+jQphZKrprLtYsiC0giTpHpZgCI3BOOrxMedBplocKp6gEgzExEQbz0vaMCuGZ7VSqHSA4RB5ZY3h+VpG1nj/jBc5RGrUzMnYsOujYSu8Hv1wv8WOm2ZXxFxGoc09NWkB9MiXgNAIMWn02MDa+DH95rTpUgsgnWYBM2fRYMwkzP54F01NPOV6jX56hMGNPPym2+osse5nrg1wdaDoARPlaipb49LHX9jMHuCMWnJJIRPstUGDqZ1DSTzADlMCwmxkkGes+pnFF5rpTKkUxKk7IVDmYJmRMCR+7ONvUphgoCrobVNyIkgyB6spi1oNxtgBxTKav+oF+YwwkqIsQ1ouJiJsO4hcclZ0yXhZpbap0sA3RtKyRcRtc9rdIxaNLmYMTUUyoaAT5ckqRMTa0W2wO4Vl6dFGGrU8ko5supLDrtsepkGCOs+YHlJ5qhWelch9yoMLqK7EMO4+4sz7AnoAcY4NUetoWSxBZdYCz8RCgzzFoMAfxGKXDeEa6a1DVQAMAQZBH2EC1/oetsXoq12Soq3QwHmDqFwS0WAt9sNo5iuWUaWqD4SqgEFDqm0H1IY2BBxe3VEnTYcyeSIZyyaW0c5Q6hriBFxElQZ9zgrxOgHFIKmmop1QLGQuqdoPwLvY6htfFXhmTprScizraorkVCwJBg8w2Yg7jY3IN7dXhgGYFWQHUjzFLiBp5FEmASYA9YmROMkpXIdFXKNpzbUwjUtFi0fHTsVLJAZqh2nf3iMBfFnEadSoWpsCTIbuTfptK8okGTuLicaniOZcKz0BBF6oiDEhtgRLgrpgzYmd5wFHD6GdLsENIsAWbYhmIUwIgjzDqIPNc4bG0nyaC14Rn8txF0qLpKghQJDFYCEESTa8dN5O2Nvny1U0vLKlnu34lhYCIHNMsIMbKdrHADiPA1SoKYpi9ONckX+LUQZgSQCQeovecHeFU0by2UrTrUwaYMzFM6lKkTHXWGIJ3ttjp06ZyTBfH6uYqZihlVf8QoAxaF1MwkJJMGwAFrm0mbQeHs4WFVajamuVQDmkHSwANjIEwcGKnCic0lWAUUpILBmJkrzm8CBpgRAPSDgZxLhKHLs1P5HJBMavLYmBYn4ZEknacV/HhR1Oy1nq9OoQA4XzFLhlBDL/4ZUi4PJYC0ARvcjMx4YU0OV1GgkE7r12iSW2G19J74lyuUIopVAAOka51Fo1abCILQw6zIHQ4nzVPyatMVF8sM+6NK6hMG1hqjrt9JM9x0hv7AvFeGOq6aNJ1VQNTnefhl46kHp3IHXCGXqU6tVdThVpkrpJJ1ALBIPzSykzsY9sWeI8VqVqrUaMMmshGJjWYF72seYD1Hvhub4PUGqo9SCSfw5IPO1xLRMx03gXtail/2BqylwfhRdzIhVVkUW1Fyp0qASIuRzT3InBSvweoa1U6SqsFYKgXSYETexZTN4kkmwnDKPDnOpDUgXLFYKhjBEkdIG4M2xb4KrMXDPqdeZeX4gsTzCWuARsSbd8dOb8C0itxPgpVBVBjTqU6SsBVY31C5MWB9r4pcLqrTHm6FgMAbBmsd9J2EWOxuLjGo4dmA2rXuRqqfu9SAVK8paNXsbXIGM7mqdTKuJUOSxFNYBpXHMp+YAEiAIkfYzjLloL/RYzXFX0L5YXXULyASHIJ2PSLzvJibdbeUqANSpMwpuohqZjTsWDQTAYSbDc9BtgHUq1pV1Y+ZSsyNplDIsB2KnpexjfBNeML5S0nBaRpBZtzJGq4JUCZAMfwx0k6pCmhy1RdI06ABb7W6xhYx1Pi2oAkNJ/8AKDe3NabYWJ/VIPM9a8WcZzKMy6GEMwDARrUmQsGxtefXpjOf4hogOuYb8OoG5Y0sSw6aRC3UTG0DYTjU+Poak/4lTRTJZqek6XMwEWppOg3Inm3HtjxfOhfMgk85LbXuTFgT+U9d9hsljd22BPRu6NSjWYtSRhFgDGplHS45jAHuAIO8gRGXrMwqEUy0KjWARtSmxWLEdAIBHcEt4TmzQDO8uQoCMS3IARAYbAREHtvuMX6HFaOZqadQQRyI9yrgjTocGbG8yDuNpxlmnFv0EZluHvTqEjnRl1FQAJCiSApkC4t73N7Csv4m8t6YklVM9ZlbkyROrcdo22wdz4K+cG06jRa6jSdNiWu0GTAPaDGAHBeA+bTV1YBiTqk6iAZj/SLSZ39Jw0GmvyC21VFmvWo1qVR6rsjDSKekw0FuwMHSpY/Xa+KnDOMeUGd2ZrWFNhMx8wa0H9b9IwIOc8uoDVp9LqwYEkzDiehEWJ7xihQrgvEWNttrkgx3Hp0t1nGn6040Je7PSOFcVZ6jo3OpAIjlOlhYWm8ydrQCY6iuL5cJUaNRqssErIEAb6TuYAA2/TEvBOLaqqDUAQoRhc/h9FAFkN9+gGDucUEadyJBaByzqGu0RA7dZ2jGNvhIpVoxHD/ESIhWous3jSTYx11ki5taIA64q8Xzal9NIygUAkWm5MQb9YtvpJ9rfE/Doo2JUD/6pMKQAOm8zO03jAoUZHwfCokje/Uk7dtrDGpKN8kTdoLLxNKdMeSqrr+McxMERfUd5vOwO3pJlOMeUYF1F4EK4aCJkzstoi4MHocBaXESGEfu6DA3AMwZkGCLY4UMzTIHYagIi0X39hg8fYDfcL41SIV6mgNcz/liykn/AMQSfue+Cq0fwXpuvmJDQCDLEmW0te4W4InaJHXzrg0Aqzk6PmAA1FWtpEkbkyfrfG4yWQFECKzFQQFDOQSwWQg6DlaANjvMTjJkhw6KJlfN8X/Z/KpKRpo6dR1Hla5VYB5TE3P70YE+Gs7DsqozU3YsEYc0RBIc2Ji24kxOIfEuSTzKlUPLSVZIGtmjXrsSHIBAg+sTinV8G1lpFpDKACpU2Uk80gieUXMb9CdsUjGPHb7BuzWLmqNakalRGCKZ1GY3iV0mwAmYMTtcyM3T4mWapUBkkjQumYMdzsAqzHeN98XOErV8s5RkC0wJ1uBNNvQauaIJvYegjHP7mZar+W2qkrKw0gaSTEqpMXEaY6SO9+jFRbVnO2aLhOZDU9VSmFELqvsyy2u5mVIE9SHGA2Q4suqohWadN2EAADrIbcMC3T1scFspxAMnlnkqFodTGsNTmQDdZKqQFna+MzxynTpVKpRG11CSAZMITpkWsCdze1rTicI22mOzR0aTKFFNQyVCdWtiFupUBiwkHSYEC036yFz2Y1BVakVVHsI06xMQoB9NXWSSJxPlOJ+Zl1oudVRgNImGI1bCD09fvixw6m4pgVAdZLKIAkWIttdT12+045XHbOUirVISgKmgDewAGloALEDYQNxMkdYxls3m6pCSxKNcDmiw0xebjtcX9RjVcc4bRtQ16HWIDCeVgIsvw7za3XfADivh6qjM7GR00jeNiAbD5T6epGL43F9glfg5R0+YUFQ1GBkMswYhmENcWDXn+GC2RywDSlV01GGVogSpUluhnYQZEiNrR8K4VRp5acwmlyZBJMEAMSTMWkQRtY4aviFqpOlQpQkKuplXREaoB+JDDfVu2BK5PR3ClbDOT4uqU1p14NRHhQGIbTcKQQASAQSRIMzOH8Ry3mkqwUkSqow+EiOcMo+YQRqm8dsYZ8u1WrU1mCCxJBJ67SZtOzGd8GaFeog0u8c4ZjAIWIWGDc0CY5dpM3sEeP09ndlzjXCgG1ltPVoJaKgQExEGYgySLHvbAbNVazHXqDFWEduhBJsQDJBMdMaPibuzUfLKGDpJ21AHSzxEAAACbmG2EYj4j4fco4p6VLCAvyBVKmdR+pHtucCMqqznsoN4fq1IqLV0K4DBdJEagDssj7YWK2X4fn0UKtFYExseveb4WHv/ANIT/B694pZjX0eTUqCZYDUqwGkEkCD7/wCrGK8R+FH0h0XQQv8A0yS1Ribx8KqoE+s9749Gp8SJzGYFNHDa5YkDSwpggxaZNr333EAYqZzj9MMWqISPhWNLNvcACZHrgSyy7r2WjBM8lbw9mFpsNNgwDiDKSJ1XUnSO635vcm1lMiteoUZfL0gaaqLEid4i20Ak9L9sH+JeMVXMGiksHMrrF0JgFTAM/Ne+y+sVzxl6oOgokCGE2Cn4lEjoOq/UDAlKTXRzjFdFjivDxX1EQzU0YBTYsxPI1o5W3JmDG18ZjgHDayFmaoq6ZWPL1KJOoEHqt9VtwAN4xayHFqjOaFMaBMPrMixJ1EE8qxFri5OLgz+lyEbT5QLaYhHBB2Mjy13bmIgSReMKrS4iuntGR8Q5tWqKpgaOWYlbGdt4JBtOx747lMtlzUGloVwZV5sDJJ1IGAtttHXA/wARJorMoIKgxqCkKTudyZ33Bj74lyuSqimrLTJVzEjcx+cde2x6Y2JVFElrwGqHEKIrN5MraQWSQTAm6klAfqASLDBCtx/XVpHTAnSYMM2tY1BTsgBMetu8h8t4cqaiChY6dl9QSL7bD1n06Mq1xSZxUoudSxTLVSrrK6JbT8R2MDtGxOItRkxrZsKeZpPUq02ZG0yWVlQFWWASQR1BvYwY7AYwueoGTAJALAGNOoWOx3jteJ9sQVsmW/ENVWYrJ1atRtYbbxb6Yq0M0xZgzRMkkjvBI9JIw8IV0zm77LlHJBqcwdUwZPSTf0ja/S98LhqrrKOdIc6RUBkAmDFhs072MRis3EySB8oBEEdDf+jgvlCgooUjXJJtabDY9f1/PDO12LrwS1vClRHhmXTFj0IkCL/CSW2Pr3xoa+XqKhYBW8gKphy0sPhAuSh6xM2mdpF8M8SmAlcLUQGDLFgwLSGuCYWdowW4qWpOrmdDRLASdRmafLZiQskHt74zycumMugT4hzjvUVHQhkUBgbMVHNMjZgfm2vsIvpOEuVGlWZ0cgAk2UlCIvBkNExNiLYrebSqZliYA0KiEkgaiADDHYiV5REE7k4u5HKrRVlD1IVS0sslVc8xDTaSBzHYXvJxOUrSQY92B+M0MwjKAraGUJqQSxmZ1RcFiRMbxvO7uE//AA70/PqFU5lZiCVItyIFnTMWte3ecWqOdzRplUAqS2ksGsEIOkuCBB0gyYHygXNieQzGum0g6qUxIlmdQxZRo+MzBHe5vMkSbSpoOuzIcV4s4NXMeXo8wj9nkGwVpLibAxEAfvW64rZHiDVqbPUqVWrAaVZYJhdlPWJj19b42QoeZlylS9Oog3kGStjBEK2qJI2IPrjB8KyholarDkLcqNOqpTGkttsIgarAmwOKxkpJ14A7LuR4fpraWRqlWoAVUAqQ7cwE9SQRc7ESdjg4KKmog01DVkFtNQfh6YtBGqYvy9Z7EC7VydOoy1xpDpyqzwQF1WLBhZlYyL772icvmeNLSqEU1FTSRpqNLMWIlidXxDVv7djAX/cejkqQezvDqbHzmeajNpUk8pAIkdDBBifWJkg4uPQB0o1JTCgLEG5NwtzoFwRM6vrAy6VqlVHqT5lNSGfUU1EAhiAJGldIuBFitumCmZ4tQfOCtkwQhJhHPlqtlBAX4YJ1Wtt3jHfXKtlLpEeZ4dVIqMWsJCEEFQJFyOpaYgjbAvhOcRTBUMzRpBCzuBvEXE2mNuuDvCiKVR9KvCtDrGoawrCVvq+PlFr2vfGfz3HaCOTQpyQ8ksFCxJkARJk9TcdhfDQt2gSkGclk6VNyFpQz0wwtqlNYVo6yDcGBIvJInAnjnDatLMsWIqBgWUnmIUE9CIBF7QdxGHZbM1KuYVqdR10qNTmIQMAsR8JAk3tAgmIxBQ8QVqdXS7iouqZIlTMiVNmi8iCNsFRkmJZBRp1VOsU30t0I1ahuRMSD1mB0ONXluKmoRyCnJEi8DqZJgAz2F74FJ4koMw5iCvzAEKeW7QDIM6b+jfXtbjaupKvqOoSSJaJJMD5iIESD8RjphZRcu0FILZjiLajoWqVmxVoUjuMLFGjxcqoU1SCLEQRH0CmPbCxL6/0PZ6r4e44j5jMhnQFajoJIU2cyDPUwI9BgDxmqqPyMrKARqLqAQNEKo3idZHS49IAeFapqcWzqsbedUHY2qVOovFhb0HbGM8VcQf8Aa6oJJ0tAn2U/zP1PfG6WO1RJZKdhzjJyzOSGDEjcNp0sZP1P6DqcEPDVCKTErTQG9QHURpINjJIvuT2PXHnNWvqa8b+w+w6WxbzfE2LsEblKgTEWEQDtcR+nthHi1VhWRXZsm4vRV0p65G9V1VabNeVVmWxAECJvHfZvjDIUqpaqamlSiaAsSYBBhbSGAWSTsDjIcEzaU5DIzloURECZtDCDM2/jjZZ/PUnopqRAWqgadQOlhMT0EkEWHrBmMSlBxkmh7uJjspmkQ1NYJDrZQdmtuCDczv0xssnxvKJlaLOpZQSpUrrKsASAxEHYAyNx13kBUqr5bU4p1KjMCrABhpMqWkDf4R6+kGYsjkFp5n8Qny6ZUtpBBBcAyJ+aLgXGHklJbEjZtDxQMxdeVAIkyskgbiIiIAO2MHx7iqVGhV0qt0AgiWmbEW5rxP2viz4s8SCu6impVVkGTubbgbCQT1mem2M/VqAiSb7fb/bBxY62wTl4J6FfVCnb+rYfXfkMgFevSOwMb+n1wPeoA3LYdJMn7xhrViQZvPX8/ri6RMY0TbE1OswG9vXbDcrSZ3CgXNv9/Yb46QVJFxB29frhgDqGcZGDKYI6+sR/XbB/g3GSxQVm1LTP4aQCoM6o09pnr1++eXvHr+cfTF3h5DOF0kAmBA6+/XCzimgpmoz9ds47VGijTpzfbmEbmZliYuDE9b4t8F4r+D5Sh6jzIkG4C3APbTYCxkA7HFfK+HkbnVnHMvKYkDrPcg3kdPbFynl6lF1ZELrr0gS3LJBkagVEwl5/2ySUaososk4xw9xl0rURocKogkKwuT5gIMMdLBYvAkdCMUc4brRen+MqhgadgoYEEGDPJYCeh+5DxHnC2WSo6+Y/mQ26im+7AaCDzKy/FvHW+LGZ4KKtdaoIAWnSMGSpDHSSSRBUQQT6g4SLqOy0cdAbi3iColNaNMg1KoAZhvpkKqEfCOnMI298X8vVKlKVSkEKKTBsFkkAEi5GqIHQDuJwCpcPNTiNKlLCXVQW3jVOoReIuD6274P+KPMPEaiqCzhED6R1G57hQfX1vh6Wl/kH7AVbhVRGdAWqU9wR8BJ0zY9C4HaQoJwKzyvRMMoXVdRGomLa78s9Jj+ePQk4c65OpVCK7clgpZyWIkEnZQQCYEn/AN2T4nwevVv5D6okkq02Ilb9MUxyt7EyR9FH++TSpokU2FUL5vmIG6q4I/dOlwSZk4sZvNotHVTijFTmCS2vTBUjWSUmSYkjlPTFji3CNZOnL15B5SqHSAAoBiBaBixxPghrZSiyoVYuWgI5DlgA2kgRysIiw3uJtRcaE30BuI8YcqNfIx5lAswsBPKBC2JFpPtGBT0W1lWDa+xXmJ7xvffvg/W8PVEqkPSI/DXT5gJlVAWZSRNu9rYs/sFTcUlJF5B5pNpOoyTbHcox6Bxb7JuE+Hh5DlqZkhVViwjnkk9RYL17+2B+Y8OhY00nZrWNQMn00qIPacF6nEc3TRSJ0ndZiCe4/oXPfDf8T5pCCaSsJgiJIPuI++JW7tFajVGUz/DKlP40YdjFjN9xY2wKZr+2PSqfiirUVlOVB2BWW+aRMH2/PDQUcQcogC2URMGbjadve+GWZrtCPEn0zz1szUJku1/Vv54WPRBTX/7ND6/0mFjvvj6B9T9l3waP/nOe/wDzVT//AEq4y/ivgp/aqpm7OWA6Qeu3pt+eNr4Qrg8WzggWrVb/APfVxV4jwypmeJPTUwq/FaQBJMGOpv8AQHGokea5jhVVVLaSB39uvtPXFAg3/PHvnG/BtFtLO2mkiwwMweuw9pgREn0jybitJTVcqqgBoBUDTpFh8J672tf6AAAi0fhk7wbf1vjWV6C1kRKRQhWP4eow3LJfUL3MA2gYzmaWwA/L9MEPC3EhQzKeYmpSYI63tb77dicRyryvBXG/Hs1GX4e1MqrKhR0JohbDmgFQeoiTJOzQDi74lfyxTpGjLMPMOl2RRTG+ojmJtE7ARG4xtW4MprZV1UCmoYgKIVW0qAN7iCT7COmJ08O0qubqZl0LWVE5iFApi5IB2LHbbl9ced9lu2aowpHiPHMvSpqYAFQtGieVVEzIPMSSRBn970wOymXV2ZmUKpDRuEVote+PS/HXAsuc3oC6WdCWaYWlTRtVSse8KpAHVmvEXyQz7V6oTL0YRLJSRCWYEQEMCWsoLTub42QncSM47M5Qy2oQw0wfiItpEzt8RJxLxHhARzoOpYsdQJn6WxteHeG6mYoUwtEGCdMsCCpFjYkypBG0/piHiRoZFAmtc1mASIDKaKWIKtvr+L0JjpEYKy70L9Xsw60WV1bqZNvQXuJG3++Ly8GqM4JGmYnVNzEmOpNpi5vi5luNPOqBKySB09b+uKlfibs06iSLTOw6+2+/riv5MTQRXL0ghoyxudRAGlZGwkXOq0nYAdcHOG5vKZYAJRZ2EmS15P5D3xlqasVnV6gE2+Ij72632w9FMX3gTBP1GF432MpUa6p4mVv/AAVU9JKiPyM/ljuXz/7RUUEQUV3UqzAkohaCRuGAiNjOMutQRg34WzipmEYmANUt05kZYJHeZ+mEnFJaHjNt0WsrmFrpnacQXoecgDMQGo/EIaROklvvGLlTMqMsoRgXq0fLQ2UWqDnI7QSbT1wD4JWrU85TcUWZFaTAK6qbAqbtG4OJeD5avTF0lE/6YLAQNWoEwehIJHp1xKcV2ikZMBUuMPTzvnMQHpuBYWGgaNutht1xsa2cf9sqVWUEVjCyLeUgkkkzErP/AOs4C/4PD1HbWArGQFixJuo9Be49MHuIcJ8zyxqZFp2YCysAIvI2Psdzjpyi6o6Cauy23ikJSKrDNMmbBSCxKmPQ6Z6wMDl8YVWYqAFW8kkQAQsR++wjvFzivT8JUyeYMxAvLSe+/odsXP7jQCCF3m5ja1o64nSQ7cmytT40WGkkvaIOgAwRaLg7TqODOZzBTK5ZA6o01CVBkgOwIJ2jefb2OKa5aYAJBJt1EnrBibemJKvCjcDWD6FRa/cTuYscFdNAcb2MbOMPirPfbTBFxY+3ffCJYNqFUGOhtJ6DqY9fbBbIcMKfIhtGogm+87CPpbEwy3cU778sx9u+JUh1EALVLNEluvIdKmPcb3OJHoMw+EmNxYXHcxftjSDI0v8AL9E+xFpHvivmKdGmvOwiZuQD6bXwUl4C0/IPygNtC+/Y+kiPzxeo16gNwq+p2+4k4r1uIZVBYqRvY6j3HtgVW4+kwlMz/D2AicMsTfgRyS8h3++W7IfWRhYzD8YJJOlB/wB8YWH/ANOwfdEIeEsjUHFs4xUhGq1YJ6xUf+eNDxvNU8p5j0wDWqXPfvvH6/nYF2fzP7M1aqfxHNRwgVZuXYTA6fL6kHa+MnmMzmHD1SoJkqNR0sRM2MXlZJ+u2w1SyuMf2ZVFNhjhWfZ6VSlmCDqDEQDA7AyTMzpM72mdTYyAoUAG1AArKxq1ao1CT1tb7YI1+OOyFRTuVMBb2IiAwG++M3W4bVcclBh/XricZOa/JjSUV0VMjVVagY6T27SII2vEz+WO+ICTVUpI6hhIgt6ja18docGqqZanq9J294xebgVSoZKhPQlp9hOw3w9pO7Am+NUeweGqx/YstrjWUBF5g6ZEn7Yu5aoFAEQonWdlmQJj1MnrjzqhxHNKiqjpTITRypICyepvIncYp1PPdWV81WaZJVIUfW/cnGF4032a/sSQQ8S+OKNLNOFprXsVIMaInV5dwdXMdTEddK/KTjPUv7Qaq0mo06KBGJkSw+IzA0xA9McHAaSgNLBR3EmR20CwJtfDSaR+FGJN2BEAmfUktjSoxSM7yTsF5njeYrDSHNNR8lIaFj2XeL7nrivR4TUIIVGItML6+vr+uNVkaJNwNJgjlUyPcj39cFBQ0RYmYvBtPY/zweaj0Di5dsyOU8LVQZeEUgzJmBbcC+5wQTwlTMHU0HoBffeT6emNQ5NgVFugiJ7Rv9L4kkiZtAmOvp6j+rYm8kn0P9aAa8Ay6Ryk7fG0A/Yj74nqUqCGPKpj/tPXeQScG4L3JRSdw28+gW8+lsSDh9MLdiST8JWB/wCoz/XXAt+WPwQMy/DDVWBSUCLFlAnoIJiO/XBClwdlUEtTEfukxG3aB9JxaydrUkmdy8mPou/5b4IZakVmd92PKo3v+8/0J6Ym2VjCIF/uVSLB2P8AlBM9eo/XEtHhSrZRBN4bfv0v164MVnkHSWAO5Ez9CxAwLq06Yu9Uk9tQFuolR29cBW+w0kQNw5hdmVJEgaQDbpvP5YZURGMLUM7Ssdd4Akn2OJRxfLp8Chj7TP1YnFGr4mqX08o7AAfyH5YooSfgVuKLVLh7LqlKjlvmflFuomJMeg9JxcSk5JlQLdlUn3a5/PGfbjFQ/O0nsf5Yp1c13P3P88U+p+RXkS6DzKNUvVpIR/qZo7QCR+XTEo4nl0EF3qeyBB6eo98ZdszO1ttsR1ahHf79PphvpsR5fRoqviYBpWmv/cWJ/O2KWY4/VPz6fRQo/PfAGtndKg3+n8zijUz7HYAdyfX3OKrDFE5ZpBzMZ9m3LGTuWJ/W0+uKNfMqN4n7nAh6rMdyZ+38sTZal1aB/qP9fww/GiXJssHMk+3rYf74S19UAGenXr6YhGVLMLG+0CJHsTJHrjTcB4FqccoWLuYIgEj4uqm0du2A3SFq2DQjC3lpb1OFj0BcjS6M/wBmt6WtbbHcQ5Mr9ZkuPZtzmqyljp85rAwL1ag6ReAL47kcupqCZMG0knuOp7Y5hYnk7Ex9hbMIFHKALE2FpwNp0QTcTYb3H2NsLCxFdGh9klNoZgLAC0WxzUd+rC+OYWGCjh/jiroDNUkTpiPS354WFgRAyhXpg3Mm56mLem2JOH5VTuo+H+IxzCxp/wCJPyX8ssG3Ru+LFPMN5Zuem3qDhYWIvstEblKhaQSYAt0P3F8EKIhXA2AEffv1+uFhYcCOqvN2lbwYn7YJjKrpVtIknc3/AFwsLCsdFxjAt02++KeZzLBoBsPQd8LCwhR9FTNLqLFr3i97ETH3xm83WJe/6DoSP0xzCxaHZGYkNjirmnOrCwsafJBnVWVk+uHU3u4t8DHYbqsj8xOFhY4BO1MMpJAlZ022jQRtvcnFRqYNQiBHKI9NOFhYKAwVxEwQBtB/VhiPLIDve4x3CxQmxxNwP838MT8NoKzUwRIYAtPU+uFhYDCHeGZdXrBWAIvb2YAC2wg7Y1XAqQ1k/wDlzuYJmJI2JwsLGaRWPZ3PZpw5AJAgbewwsLCxIsf/2Q=="/>
          <p:cNvSpPr>
            <a:spLocks noChangeAspect="1" noChangeArrowheads="1"/>
          </p:cNvSpPr>
          <p:nvPr/>
        </p:nvSpPr>
        <p:spPr bwMode="auto">
          <a:xfrm>
            <a:off x="8662988" y="-901700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404" name="Picture 4" descr="https://encrypted-tbn1.gstatic.com/images?q=tbn:ANd9GcSm5jlqxbdBGNds6nPUSGVmY0NAwmv2Ccr8KZ8GJjd7h67rKuzh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77494"/>
            <a:ext cx="2466975" cy="184785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45</a:t>
            </a:fld>
            <a:endParaRPr lang="he-IL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052736"/>
            <a:ext cx="7272808" cy="39448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4400" b="1" dirty="0" smtClean="0"/>
              <a:t>איזה שיר של שלמה ארצי מסתתר בשיר הבא ?</a:t>
            </a:r>
            <a:endParaRPr lang="en-US" sz="4400" dirty="0" smtClean="0"/>
          </a:p>
          <a:p>
            <a:pPr algn="ctr">
              <a:lnSpc>
                <a:spcPct val="200000"/>
              </a:lnSpc>
            </a:pPr>
            <a:r>
              <a:rPr lang="he-IL" sz="4400" b="1" dirty="0" smtClean="0"/>
              <a:t>?</a:t>
            </a:r>
            <a:endParaRPr lang="he-IL" sz="4400" dirty="0"/>
          </a:p>
        </p:txBody>
      </p:sp>
      <p:pic>
        <p:nvPicPr>
          <p:cNvPr id="7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21967"/>
            <a:ext cx="2705100" cy="281940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46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355976" y="260648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b="1" dirty="0" smtClean="0"/>
              <a:t>זוהי יפו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מילים: </a:t>
            </a:r>
            <a:r>
              <a:rPr lang="he-IL" b="1" dirty="0" smtClean="0">
                <a:hlinkClick r:id="rId2" action="ppaction://hlinkfile"/>
              </a:rPr>
              <a:t>יוסי גמזו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לחן: </a:t>
            </a:r>
            <a:r>
              <a:rPr lang="he-IL" b="1" dirty="0" smtClean="0">
                <a:hlinkClick r:id="rId3" action="ppaction://hlinkfile"/>
              </a:rPr>
              <a:t>משה וילנסקי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4283968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 smtClean="0"/>
              <a:t>מעל המסגדים עולה ירח, </a:t>
            </a:r>
            <a:br>
              <a:rPr lang="he-IL" b="1" dirty="0" smtClean="0"/>
            </a:br>
            <a:r>
              <a:rPr lang="he-IL" b="1" dirty="0" smtClean="0"/>
              <a:t>מעל ביתך עולים אורות ניאון. </a:t>
            </a:r>
            <a:br>
              <a:rPr lang="he-IL" b="1" dirty="0" smtClean="0"/>
            </a:br>
            <a:r>
              <a:rPr lang="he-IL" b="1" dirty="0" smtClean="0"/>
              <a:t>ושוב שיחי יסמין נותנים פה ריח </a:t>
            </a:r>
            <a:br>
              <a:rPr lang="he-IL" b="1" dirty="0" smtClean="0"/>
            </a:br>
            <a:r>
              <a:rPr lang="he-IL" b="1" dirty="0" smtClean="0"/>
              <a:t>ושוב אנחנו כאן, מול השעון.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ושוב, ילדה, בלי "למה"? ו"מדוע"? </a:t>
            </a:r>
            <a:br>
              <a:rPr lang="he-IL" b="1" dirty="0" smtClean="0"/>
            </a:br>
            <a:r>
              <a:rPr lang="he-IL" b="1" dirty="0" smtClean="0"/>
              <a:t>ידי בזרועותייך אוחזות. </a:t>
            </a:r>
            <a:br>
              <a:rPr lang="he-IL" b="1" dirty="0" smtClean="0"/>
            </a:br>
            <a:r>
              <a:rPr lang="he-IL" b="1" dirty="0" smtClean="0"/>
              <a:t>יש משהו מוזר ולא ידוע, </a:t>
            </a:r>
            <a:br>
              <a:rPr lang="he-IL" b="1" dirty="0" smtClean="0"/>
            </a:br>
            <a:r>
              <a:rPr lang="he-IL" b="1" dirty="0" smtClean="0"/>
              <a:t>יש משהו נפלא בעיר הזאת...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השחפים על המזח כבר עפו </a:t>
            </a:r>
            <a:br>
              <a:rPr lang="he-IL" b="1" dirty="0" smtClean="0"/>
            </a:br>
            <a:r>
              <a:rPr lang="he-IL" b="1" dirty="0" smtClean="0"/>
              <a:t>והים השתתק ונדם. </a:t>
            </a:r>
            <a:br>
              <a:rPr lang="he-IL" b="1" dirty="0" smtClean="0"/>
            </a:br>
            <a:r>
              <a:rPr lang="he-IL" b="1" dirty="0" smtClean="0"/>
              <a:t>זוהי יפו, ילדה, זוהי יפו </a:t>
            </a:r>
            <a:br>
              <a:rPr lang="he-IL" b="1" dirty="0" smtClean="0"/>
            </a:br>
            <a:r>
              <a:rPr lang="he-IL" b="1" dirty="0" smtClean="0"/>
              <a:t>שחודרת - כמו יין - לדם...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endParaRPr lang="he-IL" b="1" dirty="0"/>
          </a:p>
        </p:txBody>
      </p:sp>
      <p:sp>
        <p:nvSpPr>
          <p:cNvPr id="4" name="מלבן 3"/>
          <p:cNvSpPr/>
          <p:nvPr/>
        </p:nvSpPr>
        <p:spPr>
          <a:xfrm>
            <a:off x="899592" y="1176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 smtClean="0"/>
              <a:t>כאן מלח ועשן וצליל-גיטרה, </a:t>
            </a:r>
            <a:br>
              <a:rPr lang="he-IL" b="1" dirty="0" smtClean="0"/>
            </a:br>
            <a:r>
              <a:rPr lang="he-IL" b="1" dirty="0" smtClean="0"/>
              <a:t>סכין שלופה ומשחקי "שש-</a:t>
            </a:r>
            <a:r>
              <a:rPr lang="he-IL" b="1" dirty="0" err="1" smtClean="0"/>
              <a:t>בש</a:t>
            </a:r>
            <a:r>
              <a:rPr lang="he-IL" b="1" dirty="0" smtClean="0"/>
              <a:t>". </a:t>
            </a:r>
            <a:br>
              <a:rPr lang="he-IL" b="1" dirty="0" smtClean="0"/>
            </a:br>
            <a:r>
              <a:rPr lang="he-IL" b="1" dirty="0" smtClean="0"/>
              <a:t>כאן משהו שיכור, ולא מערק, </a:t>
            </a:r>
            <a:br>
              <a:rPr lang="he-IL" b="1" dirty="0" smtClean="0"/>
            </a:br>
            <a:r>
              <a:rPr lang="he-IL" b="1" dirty="0" smtClean="0"/>
              <a:t>וחם, לא מן ה"סטיקים" על האש...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אך שוב, ילדה, בלי "למה?" ו"מדוע?" </a:t>
            </a:r>
            <a:br>
              <a:rPr lang="he-IL" b="1" dirty="0" smtClean="0"/>
            </a:br>
            <a:r>
              <a:rPr lang="he-IL" b="1" dirty="0" smtClean="0"/>
              <a:t>ידי כאן במותנייך אוחזות. </a:t>
            </a:r>
            <a:br>
              <a:rPr lang="he-IL" b="1" dirty="0" smtClean="0"/>
            </a:br>
            <a:r>
              <a:rPr lang="he-IL" b="1" dirty="0" smtClean="0"/>
              <a:t>יש משהו מוזר ולא ידוע. </a:t>
            </a:r>
            <a:br>
              <a:rPr lang="he-IL" b="1" dirty="0" smtClean="0"/>
            </a:br>
            <a:r>
              <a:rPr lang="he-IL" b="1" dirty="0" smtClean="0"/>
              <a:t>יש משהו נפלא בעיר הזאת...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השחפים על המזח...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סירות הדייגים קורצות באופק, </a:t>
            </a:r>
            <a:br>
              <a:rPr lang="he-IL" b="1" dirty="0" smtClean="0"/>
            </a:br>
            <a:r>
              <a:rPr lang="he-IL" b="1" dirty="0" smtClean="0"/>
              <a:t>הלילה משחק במחבואים </a:t>
            </a:r>
            <a:br>
              <a:rPr lang="he-IL" b="1" dirty="0" smtClean="0"/>
            </a:br>
            <a:r>
              <a:rPr lang="he-IL" b="1" dirty="0" smtClean="0"/>
              <a:t>עם כל </a:t>
            </a:r>
            <a:r>
              <a:rPr lang="he-IL" b="1" dirty="0" err="1" smtClean="0"/>
              <a:t>הסימטאות</a:t>
            </a:r>
            <a:r>
              <a:rPr lang="he-IL" b="1" dirty="0" smtClean="0"/>
              <a:t> אשר באופל </a:t>
            </a:r>
            <a:br>
              <a:rPr lang="he-IL" b="1" dirty="0" smtClean="0"/>
            </a:br>
            <a:r>
              <a:rPr lang="he-IL" b="1" dirty="0" smtClean="0"/>
              <a:t>ועם כוכבי השחר הגבוהים.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ושוב, ילדה, בלי "למה?" ו"מדוע?" </a:t>
            </a:r>
            <a:br>
              <a:rPr lang="he-IL" b="1" dirty="0" smtClean="0"/>
            </a:br>
            <a:r>
              <a:rPr lang="he-IL" b="1" dirty="0" smtClean="0"/>
              <a:t>שפתי </a:t>
            </a:r>
            <a:r>
              <a:rPr lang="he-IL" b="1" dirty="0" err="1" smtClean="0"/>
              <a:t>בשיפתותייך</a:t>
            </a:r>
            <a:r>
              <a:rPr lang="he-IL" b="1" dirty="0" smtClean="0"/>
              <a:t> אחוזות. </a:t>
            </a:r>
            <a:br>
              <a:rPr lang="he-IL" b="1" dirty="0" smtClean="0"/>
            </a:br>
            <a:r>
              <a:rPr lang="he-IL" b="1" dirty="0" smtClean="0"/>
              <a:t>יש משהו מוזר ולא ידוע. </a:t>
            </a:r>
            <a:br>
              <a:rPr lang="he-IL" b="1" dirty="0" smtClean="0"/>
            </a:br>
            <a:r>
              <a:rPr lang="he-IL" b="1" dirty="0" smtClean="0"/>
              <a:t>יש משהו נפלא בעיר הזאת...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השחפים על המזח... </a:t>
            </a:r>
            <a:br>
              <a:rPr lang="he-IL" b="1" dirty="0" smtClean="0"/>
            </a:br>
            <a:endParaRPr lang="he-IL" b="1" dirty="0"/>
          </a:p>
        </p:txBody>
      </p:sp>
      <p:sp>
        <p:nvSpPr>
          <p:cNvPr id="107522" name="AutoShape 2" descr="data:image/jpeg;base64,/9j/4AAQSkZJRgABAQAAAQABAAD/2wCEAAkGBhQSEBQUEhQUFRQWFxYWFxcYGRgZGBcUFRcVFRYXFBoYHCceFxojHBQXHy8gIycpLCwsFx4xNTAqNSYrLCkBCQoKDgwOGg8PGiwkHyQsLSw0LCwsLCwsLCksLCwsLCwsLCwsLCwpLCwsLCwsLCwsLCwpLCwsLCwpLCwsLCwsKf/AABEIAM8A8wMBIgACEQEDEQH/xAAbAAABBQEBAAAAAAAAAAAAAAADAAIEBQYBB//EAEIQAAEDAgMEBwUGBQMDBQAAAAEAAhEDIQQSMQVBUWEGEyJxgZGhMrHB0fAUI0JScuEVM2KS8QeCohZD0iRTg7LC/8QAGgEAAwEBAQEAAAAAAAAAAAAAAAECAwQFBv/EAC0RAAICAQMCBAUEAwAAAAAAAAABAhEhAxIxBFETIkFhFDJSkdFxgaHwBbHx/9oADAMBAAIRAxEAPwCzaEVqG1PBXpHihAnBMBTpQA9JMldlMB8pSmZksyKAfKUpkrsp0IcuymZksyKAekmZlGx20WUmhz3Boka99/BHALLpEuUkxr5uNEi5MB6SZmXMyBD0pTMyWZMQ6UkzMlmQA+UpTMyWZADkkzMlmQIfK4mZksyYWPXEzMlmQA6EkzMkgQIFPBQwnAqTQKClmTA5LMkASUsyHmSzJgEzJSh5ksyBBMy7mQsyWZMVhcyWZCzJZkBYXMhbRptOHl4Du2IFtIIOthqPJLMh7XpZsNlv2yQLGOBuBquTrHWn+6Ozoo3q/swtIiBGm7uT5Qm1QdJi2ojclmW+i704v2OfWVakl7sJmSlDzLmZamIXMuZkPMuZk6ALmSzIWZLMgAmZLMhZksydCC5lzMhZksyKAJmSzIWZLMgAmZLMhZlzMigDZkkHOkgBwcnZkIFdlZmlhMyWZDlclArC5lzMmSuZkxWFzJShylmQFhJSlDzJSgLCSlKZK5KYWElB6Q4cvwhY14Dntt4F8jgJzASnSrDHYptLCMqPnKxtRxgSYDrwOK4eubUItd/yeh/j1u1Gvb8ECgewwTJDWgnnF+9PldxRuO5BzLbpXelE5+rVasv1CyuFDlKV0nLYSVyUyUpTCx8pSmSuSgVj5XJTZSlAWOlKU2VyUBY6VyU2UpTCx0pSmSuSgLHykmZkkCscCuTzXnuyOkp67thrYncb20Jn5rS0+ldH8To4QCZgDgFyR14Pl0dcunkuMl6HLqxWI6dOztyMGSbzqRvg6D1TekPSMB7XUXEywdoFw3mWlu4gyPduKHrwRUelmzaVawY0ucQANU2jiGvEtcHDWx+oXlVfb9V5Od7iDukxysrDYu1DTOaTeLbpO/mPVZvqc8YNH0dLnJ6SXc1VdGukBr4mpTNOWxLYBkBpIdMA3IM7ohUPSPpGQ51IREAON9SLhp+tELoRQJrmqCOwx0CAcxy8D3cj6rn6vXw4xZ1dD02d00b6oyk+rlaXhzBJYCW2kgZg5okEHfw5KTUoNb+EnQa8Vl9mYRlGs/E1aoaMxEOIHtmoN+vsnRaDY+12YsHq80Ne1pLgBJ1tc2suBa2oliTPQl0+k3mKJNKix2jT4kyORT/sjZ09SoTdrsdiepAcKgBJMDJAnUzy4b+a67bjRihhi1/WGTIAyhoBJJM2sJT8fV+pi+G0fpRJfhG6we7Mfmi1WirRFNzQaeU9k3kPuQZUPam22UcSzDuDi6oYaREXteTbVMx+3KeHfQpODiaoYGkREuyi8kcVMtTUnhts0jpacHcUkSK+Aa93aBMAb448NU2ls6nTIAa6DP4iRpOkqTtLENokk3+7L909kSR6oGxtoNxVJtVoc0feQDEy0EbiVEW4+aJcqmtssrsRtquyZcoAkkHU2Ec+aGg7WqCrSbAMHNMaiQFlNn7NfTq5HOgPyOYXOMZC5rmucYiMsXXr9Jr+Wpv7ni9Z0tyvTX2NhK5mUQ4l+QuDczZawkyILwSCBF4yk8NETODcHukX8QuyGtCbqLPO1Onnpq5IPKRcgLq2MaDApFyCkgKDZ0syCuhA6CSml64mlFhR3rF01EMhcCYqC50kJJAYPKaNUvcAXBoub6SATB9yNQo5pL6gFzbX10CrSwiJkRf9084t02BjzXhbcYPo8FlVDW6NLt87o7vNV+IeTutyTi8mNb/uhFh0CFgK7DWsk8OaRqFpN9DGvuT20biSFbuoNNFrZaZF5G+RofD381omS1eCDhpe2CbXgW9+q0ew8d9mZnbmJe0gaBvtGSb7sp74Wf6stv2YA3F262/uUeni3WEkNFo3XJN/M+axnDcbQk4mj2ttR9Y5nNgQCB/SSTIn9Wq1PQTGRTqNaGZg7MY3EAZdAQdHLHdHXvqNrFwDmNpO72nVpaPD1XqnQbYtEYajUay7mNLxbtOLS03PdOq5praqN45dgqWGyuc8NYHG5dqbTxFvaOnFRMPtBmKZ9pphhIzND8ga+PZcCRcgg79xWrxXVS5opmRqAWEgHSRnkSsvicJSpUzTp0yynfsQ3LeJkZjOgUxdltUEq0w9wqOFNzm+y8i44QUaqS4tz9WSPZzNBIj8s3Eclmn0hVpdTAaxrmOEQIyHMAAAQArWrhTUr0qxy5qYeGgEwesABm07lbjRCdk7EA1DDyxxaIi8hrhEEA6EcUzBuFJn3TqbKbZ9k9kT7V5gc0DDYEsrVawy5qoYHAzH3YLWxv3oNHYQbh30ARkfnk3zdt2Ywe88EsDLL7Q5oHbY0Os3dM7mwRM8k1gkuYXMJy5i0yTAsHQXTAO9Ra+zS8UpLfuXNcyJ1aMom9xCKzAEVuuluc0+q3xkzZtJ1neleOQpXdFdSdRfiKzBTZ1tFjXmpkE9oCMrpJkZh6odHF1H1crqrnRJykzxjXuPkpTTRbicSGscKzqLS9xJylssa0NE62buVKa2Wo4hwa6BLiCREvj/APW7guzQaUr/AEOTqItx297NH1ZTOrKo2dJ8rmtqEQZ+8DXAGP6TfySb0so6Z22Gpyiw/wDklel46R5Hws2XhplcFMoOBxPXU21GwWum4FrEi3kpBpcvrzW6eLOVpp0N6sropldFPl9ea6G8kWJIb1ZTSwp5lccChMbQMtKUJ2VNA71dkUKEl2EkBR582mwbs27ttG8f5VJUwhaSBI+X+F6o7ovRp0ahaZ7JPaZTcbA2BLZHgst9taA0Gq6GmQ11R7hc3MElpXgRal8tn1ElXzGRc39vBcAA5wtWamGmYpEuESMws4ZbBpA5WQ6eycLXdkYQ1x0LXOcQd8gmDCun6pkY7mbp3IPGRqRHArVUqrQ3K0UyGtZ2nQRB9rXTu71ZUdigQwTDdHQ0dkOJgzc+1qpFXYVMgtL2gQC4CAco7Xa4J3pV5pV7ZIvU3VGDa74X/TP7ac3q3MawFwcS5zRo1pIdpoJgRbRZoZp0kenH3wttgNr4Wk0sZXaC4w6GuM77gzN1RbRqh4y2YWwA6IszsgHTiOdr6ISXf/f4Kt3xX7r8h9jYylRoVGw8vqtEm2We3Eb9CPVbPoH03bTpNoVgGMYHZahmDcuy+pXmral2geYJ05yJEXRcBWOSpm3xlncZ1g8jHisp6dpmsZ0z2entLCOqvqU6lM1aoa1xD7uDBDRBO7kFA2s6fVYzGYJtNzS1xbBGt4jWCLrY7No08VQLi5wh0SJF25XXESRfTeuZKsm7zgqdm7OqvLnMYS3NEgjURO/mrKo80o6wFvCd/dxUv7iiKOV789POSGtqlr3PABJEGLAb4B4Kj6Q7LruYQS4gVqlaRndlYSwZdBA7rXKp5kTwi0p7Tpke20d6kYfFteSGOzEXMTYLJDZD5qnXMBYEEtgEaAp2zqFTD5YddoLT2mieZknjpyTcewlI09INw9JrTmaxoDQXA+EmIRBtaiP+4zzn3LL1sXULXte/MHvzwXg5f6QJ0VK2iZHbLvvSYEu3ewY08bIUL5Hvrg3e3Ma3FVafUEOyNh27frfXUKj27sOr1b4LQNc8mBfeIzcNAdVT4YOpUXnOYdnYSbQHTNz3wu4fbzGYR1Bz5BaWtiTJc5ztwtv8lcd0fl4IajLnk5s2nTY2cQ4VHNJIIDpA1ESBeyuOkuHYRTJEh0mN1gIt3T5rMMaC6RJIcNBoSwNv4QrWptF1V2V0y2Rc7yAd/eFo2912Qkq4IeNgUy1pLA1riGiYcQ5gDYB35nHwWg6G48fZS6q4Zg5xOZ1wIEWJlVNTC1AescIbECDa+ma8E6o+0scOqzSCAbwBItA963hrtUkc+r06mneDX0MSxwBEX0iDbneyfmHDVYbZOLmoe3FogRcfRHmtM3EwBmqAAkNBdaXONhc6ngtPiYxdSOR9DN5hRZFwTTHJZjH9JnU6rqfZJBMG+gnnyVxgMSX02uOrhPquiGopcHHq6E9P5idbkmkDj6pgIXCQtLMKY7KPopJk80k7JpmB2f04rBtRtV2djmPAByghxFspjiRZV+DFGqIfLXiN8AiSbGLG/ryVFUqae5EwzgXiTAzN9/O3mV5EY7cxwfTN3hmqobCYCDEwABJNiCSDaN5Uo7MaHl7WtYSDIbIB46m3ghYvB1aZL2uBBLiL2LTknW1spVFV2s4uMx2swtOhAb7mhDk2uQxF8Gkw+3DT7PUPd2i0vbBMAxJAv5rS4OvmYOsApgzAeILgYF9Vg6O02nMXEgk2ygWm9zvWiwe23NaHB9MAak5o5COcSsZwXoax1O4ba+BwVNtQsZhs4LAzK4l82JzNOmhPCAsti67ZLiBM7ontLm06wqVn1SQS43iY4CJvooNQmTAvAO6bW37wtYRaXJMpIbQP3wc6GtzcJt3aFanaz8JSw7TlD6rzLIAYWtbEki4jgsbUde+qa6Y4gqnHc0ZKVWXmI6QCqIhzTMgzMeQC3v8Ap7Xe7B1w0gva52TT2jTETNtQvJ20iTYL03/SutFGswntdYHZRrlytE902WWtFRjg20pNyybCvUrxUy3PVMyez/Nl2ceWXWypOmm2X0w6mA0sIk9qHRbWbcfJWVGviMrJAnrSHWH8m8Rf2tPko3STBNqU3uc24aBmkCfagRBmPiFyLnJ1N4Mls9+Kw1NlWWzVc1zW9lxFEuEzFtJNp80La5Jq1iyCCXlpEXcXOuDvspnT/EnD0cMKYFmhjQZ0tzk6eqo8fXrtfTa1nOpInKAWhw1tBd3rsgt3mOWWMEh7HSYNszI09kRm+Kl4DEClmc05SeX4oAnSLwoL6dcYlrcpFNw7Nh2ne/gF2lQqZ3CoYl8NHBpjKTGlr8U2sEp5HV8Y2oxoLnFryYEGJE8raKPhcJSLm9l0BxbvF2/5Km4rCNaAW1Wv4wHNj+4CT3eittm49tZrqZDgWBswRfgQeFlEm4rBokm8kDauEbSyFjXS8mYvoBHdpCqKlQ2dlMmO8am/CFrDsthsHP8A+PyULFVqNAdWKDHueD26jnZhBI7MOAGmqmM1VDcG2MqVHVMHlYCXyLa3k7gj7HZ1NMjEMjM4xI3DTXlCq6O13MnqwwDWxLoMc3FX+1MA/EU6YaQC05jcibC1gUcKnwx+t+oHbeNYOxTDW2cHQBMywtgi4ESo+Dp0azctTrAWvD29u0tjKfZ3Rpb1VPtehFVzS+4sf7C34k+CrKjGF09YQWtdoDcABrr8oWyh5VRhv8zssNtYxpxNU5ILd4JvczZcw223tyEF2QXH5YB0PCb+RURmI++JuXGHT3WXaxEBsW4SY1JFp4uK1TaM5Riz0Lolj8NXeW16gDnR1bc2WbwYJsTF4nzW8x/RqiWtORzWtBktyttchzzBJMD1XkPQXGvZjaZp0jVLQ45GtBJgRJO6C7U8lt+lf+pNQUndQ6mxzTce0XNDe0CCIHatM+HDm1nq7ltkyoaenXyot8H0dwtVgex9YNMxIH4SW8NLJKkwPSvFmkwjFUWgtacvVU7SJjXmko8XW+r+/YPhtL6TwmlTGUE6/BcqMEaIb6xQ3ldSTuxFlX2g40m0ybNsB5fJBAhsnVRGu80Vzijb6BZ3rOClU8Q7JETMft3IGEAklOfWTl2EEe502+uSIyvaD6R68VG6+65nlKh2S3YUEDid+t/Dki0SzKBGljwNt/FRm1iW/p0+fr71Lo7OJqNYSATFy4RoTMjTTvUuLfLLTRHr1u1A0Vx0ZxFQVWOYHkNe0uyieV+WvqpGw+jdKoaocCeryxBsZLpPPReh7Hw7WtAAAgRYAacYtKy1JqOC4QbyOobRqCmXOb2usygEFvYLmtnS8AkzyRtq12uouZmGYxabwbTEaKB0i2h1F+rbUL3audUEAAaZHD1WZ/j7mmWMptvP43GTvl7ybRCxUE8o1c2sM0lXE1H1KMUA+kWtzOLM0FxggO0bli6ymKq1GYyp2SG5yWkixlx8DYpY/GF9RzjqYnvyiVCbUh07hc929bRhSM3LJZ9L9oODaLhYm3qJVZjq5YAQJJcG38fkp20dpsLKLpBDrC2+QPDmoGKxhY2YuTafP4LbTWEqMtR5bBY8kOp8CTPwVrskhrjuc8ZZ9G+RKqMdXBDT3EDwB9yfhsUOsA/K5pJOmvwVThcAjKpGxp03RTAeJBbnP5mwQ6Lakwdyy3Tpk5ORd73q2wW1coOeo1xznLrAYSMoMDcFT9KdpXa6k6DJBtudmMXC5dOMlM6ZtNFPsgdgjS/wC0NLpFWAAaQOcD4rPbOqucJJntXnhGg8VJyuIcAYmMt9Bb5FdkoKTycm5rgNisQXPdUcZc43PGJHDmVGDGg6ag+slyBtYdgzpmHlN0LBRl4aePcmk6FhhnD75juZHnMeqJiCG5YExHkJhAcCScoJiLi9wbeoUmjQc8ewQBxtrMRxuqpuhXXJM2NtB1KsHU3ZXgGNdYzAGNbga2sFDqbTd1gdJ8LjyPwQG4ljDmzuFQH2Q024EOVQ9z8xcXGTfjJ8EbB2ac9KaosHjxF/cuqgZ1pEgAjjYfFJG0nBEbhZsCu18MZsIEC1zuE6+amjBNIkPPkpeCqNBAa8jcd9+MLFSLRQnDuGrT5J4pu4HitkcDmFqhHODrbdN9/opVLYjZ7VQu3QAL+ZKbmNRswzcQQCCN0QRx396YHTbeFuzsRod2pMkgC1rOIkHuA3Ju1Ojo6s9SwOMTDAC4i4kRwOo1S3pYHswYaSfBGouJsASe6VNGyZY4Q/rg8DIRADYJJJIgGY3p2EcaZOYRO/d3SNVbfYz/UDTqgTFjEER7p0NtUV9drngiQBqJ0+a7ianWGPxcQJP7oRwzpggn67kqtWVurCNx0Ur08vZyyRfjYnXjqtPU2xToszOD72AAGvHXkvIKbi146u7twabytRh9sVDhzSrtIfYiYmBGu/QFc8tCV+xstZUX/SjbdPEsb1bXMyEkzF80C0E6Qssaf16/EpzriRNtdbyQPn5J1Nhd7IMwT5CTryCtR24RLleWdeSRr9WUaozc64M+SkUaJdLpDQ293NBPIAmT4J2Dw4L5qOphjfaDniXAg+yAe1CtIhs5iKFIU6LRuLsok+0TJlAr16eQOfETaRqSrf7bQ7OTI1oiBMxGom6r8VtekB2KdMZfZzMa4G8W7Qy2vpuWsYLFyM3NviJDxOIaHNB3mG8hA/ZPe6dBw03mYi2pT8P0jaxoEUyQSTLRNzNjPPwhWTunrWjLTaS1wIc0tGpEDKZ47/AET2LuLxJcVgq8LUe6Wik85cpnKTO87t2iLiNmuqNOZnC0gAEd5CNg+nRoutTLuTjHDfe1ln8TtXOZysBJJkBoJkze104xV5Byl6F3Q6PPboGtbaxPK+n1ZC2ngCKVRzKjSR1cAGHHM6OydDoVAq9JarhGYDuB3KINrVQXEOIzSHQIBB1BGiryk+fuW2LwxLQTkLXTbMJ4iRu3KDQ2NVlgLcpaD7RDRe0SbTdQ/tNQi7nEd/gtRQ/wBNcVUZmDqcRmAJdfhHZVKPYHLbyyqp4Z1HM0vZMtgsc12hvCc7HuNOnNSHfjMiYM2PdZcrdB8U1wGQEng5vxddMf0UrssWHnenbxmylxd2gU41TaInVUc+Z1Q75DRqdwmDF0V1agL0i6QLh4ncJylpbPon/wDTFYn+X452R/xJV5S2FhyxgqsFLLOd9NxJJP6zGqa05ClrQRlG7Qiw5/hbvM75SWypf6dNIBzvM/p08GkepXFpsI8eJQOwlIAN7RiAXTBnlNt/BJuAozqdPzhDfgCIlsEneWwe6TxsuU6TR7QH9wt3wdF59rud219izp4xgES22nat4QU1+1mDeJ73H4qqq0Yd2YibbzHhKIzAl+klxI0a7Ty9UXHuG19i1dt1tu00jWMpiYidFxm34nLHeGfsodHY7nEta2tUtbIydOPJS6XR55ZbDVzB1vER+njfXduS8o6aG1duudDiSTMgwNRcfBNxO1i8tzSYsJA03AeaL/A64F8M6TYZg+PTfpfkn0+imIdH/p7G05akeOYqk9vCZLV8tESljjTzZQWh2sQJ741QnbR1EaX1VyOhmKcY6q4HBgHEQ5xgnkn0+heKbFgND7TJzCREg/Up2+z/AJF5fqX8GY/iB1aACPrcmV9qPJ4nvJWtPQWvAzZBxl40jdAKAOhzg6OsZ4l1jE3hmklGfpDdH6jI9dUmST5lPbXfxWypdCZaXOqMa0akBx1m3aABOmikbK2Vhabj1zetbGmQtIMces0ndCuMJS9DKWtCPqYk13nf71x2c7/rzXpVerhAzKyhHeGu/wDtKgPfTJ/k0Xbhmp09PABaeF/aM/iInn+Ut3geScMx0d5AfALfsrhvs06I4RRpjyICKdqVo/mOHIQ0eEBWtImXULsYPD7Jr1C1rWVnF0Adl0ecRHNW9DoJiW1YfTsDeHs89TZaJ20Kpuaj7f1GfMIHVgmd9r71rHTS5MJdRL0Q/F9EKLmNaajKREzpUeSTMuyncqv/AKBP4azXN4ijVJ8bR6q0+zj6lOdRGh04T8Fo4J8mS15rgqh0SpsIFSrU4wKQYY/3uPuVlhNl4FntUar+bqmvgyERtIboCI2kn4cRPXmyQ3F4ZoGTDsYeTWHTS5BKmHpK4tjLmPOI3cBPqqp9DgAVxjHb2jwKrw0ZvVZYDbroMsaSZiQezppEE+Kr3VCdWs/t+Wif1UXgArgpnhrz+ZVqCRm5sjMpPB1HlKkAnj32Rch4HnonCmYgWVKKJ3AY7vL5LqMKR4lJFCtlpT6A4RsDKSdNX8d8H1jeit6I4JmrGDvLj32cT7kU4mjBhrp8b+CFUxLPyO84+K8/wo9v4PR8eX1P7nX7LwOgptMflb43IuU6nWpMGVlMtB3i08bQojspFpae8e8BRajD+Z3ofWFShXCJepfLLVmLa0HK1o/pkj0AHquP2tIBy6W118DdVbQ9umU+U+5FLnkAx5x8k9rFuiWbdtgmcgB8tyY/a50I7u0VEweyMRiDFMF1+8DvJsPNarDdHaGHZFcGpVP4nNd1bTGjQLePuSaoaaeTOP2kIzdreIDhmHMg7lAqbSJFusniX/8AjCl47Z8ucaTQW8ng+N7/AFqq1uHMmQVaijJyYQYx9oJHrppMpmIc6o7M57ifL0EJwpJ/VqeCueSI6gIiEJ1NTzSQjS4hNezE/dELq1zq1L6pc6paJE2RjSSNL6upIYlkVJEtkbIl1fJSg1Lq09otwNlFPc0J/VpdV9fQVqJDkDNIJ4ARMvJd6ocFRNg/FIQihgGiUIEMI4lNFPuRCkPFMRzIfopnVnf9eiM50fUe9NLh9QgARHf6pIoqfVkkwNZVwwG5vmPko1TDiJys8z8k07Pqnj4WnyC4dlvGoPouQ6n+gJxbvyeZXKrhuazyJRzgXDUOS+yg3k+f7IJpkMMb+RvquGkOAGmk/NTvsg/N9cdU8YVumaBv+gEWFM2/RrGNdSDGva5zRJAZkgdyNjqZcCHAEHkD5oXR/YtOjTzU3FxeLuMgH9IO7mpdRhm+u9cuLO3O1WZ3G7Aovac1LtD8Qc4mP6ZNgozehVEtn7wfpcHDxBbK1TqOkf4TAztb2xz+GhVqTI2oxOK6F2PUlzo4kD4SqPEbMqUzD2OHgV6ZjqTTEAOdyMEHvARMLSfEOiOH0b+Se61kNis8ke3mhPb3L1DbeBoFpz0S79DR8Fg9qYOkJ6ulUBnfNvAJcg6RU5OJ96WXvRA1dyrWJhMGRyTciPlSgrVGTYGAlCJlTHD63K0QzpekanL4IRB3keiC5vAjzJPomSTJ811oUXq9IPv+ghuBBsRrw+SYE7q+E+aQpjn6KIHO3x5wlfhfv+KYiX1ff9eCYaaCKjov8Pmu9ed48SEAOgzw8F00jyPP/BS6w8Pd8knvBH4eVkAL7MPynzSTOv8A6h6JIsDe/wALeB2asjmPopHCVBrVZHMO+AVg3szmfbUSXE79wbC7TrMF8/q/5Lhs79qKysKrPxUyO5x94UZ2KrflkaWa74gK/NdgudNJuSkarCPa7pBTsNvuZ52Nqt1YRf8AKdfEIv8AFHb6Qjucr5jhoADvnkmAgn8PkUWhbPcPszpTSDAKj35vy5TA5aXRMX0mZHZp1Xd4DR4yfcFCdfeLcv3Ub7W2MpbmIP0bqNi5L3uqLFvSeiG3Dg7eAJjxtPonU+kVNwPZcI/M3XuVNi6E3aw7vxAe7VE2VsSpXcc5DGN1iCTyHzT2pZI3TbpFqNvN3yI5RbzRHdIKZFiPGLd91MxHR+m4tJk5QAGiGtgcYF/NQcTsCkZghptuJv4KU4s0amgTNsMm5H9zfiB70J9Vr7Dqr798eZQqnRoA3awz/U8fOF1uwi2/VNtvFQjztdXgjzeoLEbEa6+Yjua34kKDU6PG9xA4gfBW+GwZi9Np/wB7tUWlh2h0dXfhmJ8rx5osdWZ2r0XcP/bPhfwQqfRiobhjB3gz32BWwztBALSCefyKdWGW5MN+uCe5iemmYbFdGKrdWsI4hx+UqI7Yrx/23nuzL0XDkPu0yOItHgUStgpBAcZT8QnwV6HmDsJFjTe3v/dDOGG+fEj5LZ4vYRk5qrgecnyQqfR1pv14I/S7er3oxenIyDsOItH9wTRs8cAtVicBRpzmqg/7HE+tlS4/FMA+7a7/AHEAR4KlO+DOUaKs4B14kDwv5lCyGYkfXcpjMeCbsjxlH+0j8oWltEIqqjTuAPjB9VwOtu9Pmp+JGYQAB3TKhPpQfaMcJhOwGlsi0eqDUzD8vxKMKgjj3k/JDDjO7zcnYgReDeB/y+SSI6sAb+9ySLFZ/9k="/>
          <p:cNvSpPr>
            <a:spLocks noChangeAspect="1" noChangeArrowheads="1"/>
          </p:cNvSpPr>
          <p:nvPr/>
        </p:nvSpPr>
        <p:spPr bwMode="auto">
          <a:xfrm>
            <a:off x="8637588" y="-955675"/>
            <a:ext cx="2314575" cy="1971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7524" name="AutoShape 4" descr="data:image/jpeg;base64,/9j/4AAQSkZJRgABAQAAAQABAAD/2wCEAAkGBhQSEBQUEhQUFRQWFxYWFxcYGRgZGBcUFRcVFRYXFBoYHCceFxojHBQXHy8gIycpLCwsFx4xNTAqNSYrLCkBCQoKDgwOGg8PGiwkHyQsLSw0LCwsLCwsLCksLCwsLCwsLCwsLCwpLCwsLCwsLCwsLCwpLCwsLCwpLCwsLCwsKf/AABEIAM8A8wMBIgACEQEDEQH/xAAbAAABBQEBAAAAAAAAAAAAAAADAAIEBQYBB//EAEIQAAEDAgMEBwUGBQMDBQAAAAEAAhEDIQQSMQVBUWEGEyJxgZGhMrHB0fAUI0JScuEVM2KS8QeCohZD0iRTg7LC/8QAGgEAAwEBAQEAAAAAAAAAAAAAAAECAwQFBv/EAC0RAAICAQMCBAUEAwAAAAAAAAABAhEhAxIxBFETIkFhFDJSkdFxgaHwBbHx/9oADAMBAAIRAxEAPwCzaEVqG1PBXpHihAnBMBTpQA9JMldlMB8pSmZksyKAfKUpkrsp0IcuymZksyKAekmZlGx20WUmhz3Boka99/BHALLpEuUkxr5uNEi5MB6SZmXMyBD0pTMyWZMQ6UkzMlmQA+UpTMyWZADkkzMlmQIfK4mZksyYWPXEzMlmQA6EkzMkgQIFPBQwnAqTQKClmTA5LMkASUsyHmSzJgEzJSh5ksyBBMy7mQsyWZMVhcyWZCzJZkBYXMhbRptOHl4Du2IFtIIOthqPJLMh7XpZsNlv2yQLGOBuBquTrHWn+6Ozoo3q/swtIiBGm7uT5Qm1QdJi2ojclmW+i704v2OfWVakl7sJmSlDzLmZamIXMuZkPMuZk6ALmSzIWZLMgAmZLMhZksydCC5lzMhZksyKAJmSzIWZLMgAmZLMhZlzMigDZkkHOkgBwcnZkIFdlZmlhMyWZDlclArC5lzMmSuZkxWFzJShylmQFhJSlDzJSgLCSlKZK5KYWElB6Q4cvwhY14Dntt4F8jgJzASnSrDHYptLCMqPnKxtRxgSYDrwOK4eubUItd/yeh/j1u1Gvb8ECgewwTJDWgnnF+9PldxRuO5BzLbpXelE5+rVasv1CyuFDlKV0nLYSVyUyUpTCx8pSmSuSgVj5XJTZSlAWOlKU2VyUBY6VyU2UpTCx0pSmSuSgLHykmZkkCscCuTzXnuyOkp67thrYncb20Jn5rS0+ldH8To4QCZgDgFyR14Pl0dcunkuMl6HLqxWI6dOztyMGSbzqRvg6D1TekPSMB7XUXEywdoFw3mWlu4gyPduKHrwRUelmzaVawY0ucQANU2jiGvEtcHDWx+oXlVfb9V5Od7iDukxysrDYu1DTOaTeLbpO/mPVZvqc8YNH0dLnJ6SXc1VdGukBr4mpTNOWxLYBkBpIdMA3IM7ohUPSPpGQ51IREAON9SLhp+tELoRQJrmqCOwx0CAcxy8D3cj6rn6vXw4xZ1dD02d00b6oyk+rlaXhzBJYCW2kgZg5okEHfw5KTUoNb+EnQa8Vl9mYRlGs/E1aoaMxEOIHtmoN+vsnRaDY+12YsHq80Ne1pLgBJ1tc2suBa2oliTPQl0+k3mKJNKix2jT4kyORT/sjZ09SoTdrsdiepAcKgBJMDJAnUzy4b+a67bjRihhi1/WGTIAyhoBJJM2sJT8fV+pi+G0fpRJfhG6we7Mfmi1WirRFNzQaeU9k3kPuQZUPam22UcSzDuDi6oYaREXteTbVMx+3KeHfQpODiaoYGkREuyi8kcVMtTUnhts0jpacHcUkSK+Aa93aBMAb448NU2ls6nTIAa6DP4iRpOkqTtLENokk3+7L909kSR6oGxtoNxVJtVoc0feQDEy0EbiVEW4+aJcqmtssrsRtquyZcoAkkHU2Ec+aGg7WqCrSbAMHNMaiQFlNn7NfTq5HOgPyOYXOMZC5rmucYiMsXXr9Jr+Wpv7ni9Z0tyvTX2NhK5mUQ4l+QuDczZawkyILwSCBF4yk8NETODcHukX8QuyGtCbqLPO1Onnpq5IPKRcgLq2MaDApFyCkgKDZ0syCuhA6CSml64mlFhR3rF01EMhcCYqC50kJJAYPKaNUvcAXBoub6SATB9yNQo5pL6gFzbX10CrSwiJkRf9084t02BjzXhbcYPo8FlVDW6NLt87o7vNV+IeTutyTi8mNb/uhFh0CFgK7DWsk8OaRqFpN9DGvuT20biSFbuoNNFrZaZF5G+RofD381omS1eCDhpe2CbXgW9+q0ew8d9mZnbmJe0gaBvtGSb7sp74Wf6stv2YA3F262/uUeni3WEkNFo3XJN/M+axnDcbQk4mj2ttR9Y5nNgQCB/SSTIn9Wq1PQTGRTqNaGZg7MY3EAZdAQdHLHdHXvqNrFwDmNpO72nVpaPD1XqnQbYtEYajUay7mNLxbtOLS03PdOq5praqN45dgqWGyuc8NYHG5dqbTxFvaOnFRMPtBmKZ9pphhIzND8ga+PZcCRcgg79xWrxXVS5opmRqAWEgHSRnkSsvicJSpUzTp0yynfsQ3LeJkZjOgUxdltUEq0w9wqOFNzm+y8i44QUaqS4tz9WSPZzNBIj8s3Eclmn0hVpdTAaxrmOEQIyHMAAAQArWrhTUr0qxy5qYeGgEwesABm07lbjRCdk7EA1DDyxxaIi8hrhEEA6EcUzBuFJn3TqbKbZ9k9kT7V5gc0DDYEsrVawy5qoYHAzH3YLWxv3oNHYQbh30ARkfnk3zdt2Ywe88EsDLL7Q5oHbY0Os3dM7mwRM8k1gkuYXMJy5i0yTAsHQXTAO9Ra+zS8UpLfuXNcyJ1aMom9xCKzAEVuuluc0+q3xkzZtJ1neleOQpXdFdSdRfiKzBTZ1tFjXmpkE9oCMrpJkZh6odHF1H1crqrnRJykzxjXuPkpTTRbicSGscKzqLS9xJylssa0NE62buVKa2Wo4hwa6BLiCREvj/APW7guzQaUr/AEOTqItx297NH1ZTOrKo2dJ8rmtqEQZ+8DXAGP6TfySb0so6Z22Gpyiw/wDklel46R5Hws2XhplcFMoOBxPXU21GwWum4FrEi3kpBpcvrzW6eLOVpp0N6sropldFPl9ea6G8kWJIb1ZTSwp5lccChMbQMtKUJ2VNA71dkUKEl2EkBR582mwbs27ttG8f5VJUwhaSBI+X+F6o7ovRp0ahaZ7JPaZTcbA2BLZHgst9taA0Gq6GmQ11R7hc3MElpXgRal8tn1ElXzGRc39vBcAA5wtWamGmYpEuESMws4ZbBpA5WQ6eycLXdkYQ1x0LXOcQd8gmDCun6pkY7mbp3IPGRqRHArVUqrQ3K0UyGtZ2nQRB9rXTu71ZUdigQwTDdHQ0dkOJgzc+1qpFXYVMgtL2gQC4CAco7Xa4J3pV5pV7ZIvU3VGDa74X/TP7ac3q3MawFwcS5zRo1pIdpoJgRbRZoZp0kenH3wttgNr4Wk0sZXaC4w6GuM77gzN1RbRqh4y2YWwA6IszsgHTiOdr6ISXf/f4Kt3xX7r8h9jYylRoVGw8vqtEm2We3Eb9CPVbPoH03bTpNoVgGMYHZahmDcuy+pXmral2geYJ05yJEXRcBWOSpm3xlncZ1g8jHisp6dpmsZ0z2entLCOqvqU6lM1aoa1xD7uDBDRBO7kFA2s6fVYzGYJtNzS1xbBGt4jWCLrY7No08VQLi5wh0SJF25XXESRfTeuZKsm7zgqdm7OqvLnMYS3NEgjURO/mrKo80o6wFvCd/dxUv7iiKOV789POSGtqlr3PABJEGLAb4B4Kj6Q7LruYQS4gVqlaRndlYSwZdBA7rXKp5kTwi0p7Tpke20d6kYfFteSGOzEXMTYLJDZD5qnXMBYEEtgEaAp2zqFTD5YddoLT2mieZknjpyTcewlI09INw9JrTmaxoDQXA+EmIRBtaiP+4zzn3LL1sXULXte/MHvzwXg5f6QJ0VK2iZHbLvvSYEu3ewY08bIUL5Hvrg3e3Ma3FVafUEOyNh27frfXUKj27sOr1b4LQNc8mBfeIzcNAdVT4YOpUXnOYdnYSbQHTNz3wu4fbzGYR1Bz5BaWtiTJc5ztwtv8lcd0fl4IajLnk5s2nTY2cQ4VHNJIIDpA1ESBeyuOkuHYRTJEh0mN1gIt3T5rMMaC6RJIcNBoSwNv4QrWptF1V2V0y2Rc7yAd/eFo2912Qkq4IeNgUy1pLA1riGiYcQ5gDYB35nHwWg6G48fZS6q4Zg5xOZ1wIEWJlVNTC1AescIbECDa+ma8E6o+0scOqzSCAbwBItA963hrtUkc+r06mneDX0MSxwBEX0iDbneyfmHDVYbZOLmoe3FogRcfRHmtM3EwBmqAAkNBdaXONhc6ngtPiYxdSOR9DN5hRZFwTTHJZjH9JnU6rqfZJBMG+gnnyVxgMSX02uOrhPquiGopcHHq6E9P5idbkmkDj6pgIXCQtLMKY7KPopJk80k7JpmB2f04rBtRtV2djmPAByghxFspjiRZV+DFGqIfLXiN8AiSbGLG/ryVFUqae5EwzgXiTAzN9/O3mV5EY7cxwfTN3hmqobCYCDEwABJNiCSDaN5Uo7MaHl7WtYSDIbIB46m3ghYvB1aZL2uBBLiL2LTknW1spVFV2s4uMx2swtOhAb7mhDk2uQxF8Gkw+3DT7PUPd2i0vbBMAxJAv5rS4OvmYOsApgzAeILgYF9Vg6O02nMXEgk2ygWm9zvWiwe23NaHB9MAak5o5COcSsZwXoax1O4ba+BwVNtQsZhs4LAzK4l82JzNOmhPCAsti67ZLiBM7ontLm06wqVn1SQS43iY4CJvooNQmTAvAO6bW37wtYRaXJMpIbQP3wc6GtzcJt3aFanaz8JSw7TlD6rzLIAYWtbEki4jgsbUde+qa6Y4gqnHc0ZKVWXmI6QCqIhzTMgzMeQC3v8Ap7Xe7B1w0gva52TT2jTETNtQvJ20iTYL03/SutFGswntdYHZRrlytE902WWtFRjg20pNyybCvUrxUy3PVMyez/Nl2ceWXWypOmm2X0w6mA0sIk9qHRbWbcfJWVGviMrJAnrSHWH8m8Rf2tPko3STBNqU3uc24aBmkCfagRBmPiFyLnJ1N4Mls9+Kw1NlWWzVc1zW9lxFEuEzFtJNp80La5Jq1iyCCXlpEXcXOuDvspnT/EnD0cMKYFmhjQZ0tzk6eqo8fXrtfTa1nOpInKAWhw1tBd3rsgt3mOWWMEh7HSYNszI09kRm+Kl4DEClmc05SeX4oAnSLwoL6dcYlrcpFNw7Nh2ne/gF2lQqZ3CoYl8NHBpjKTGlr8U2sEp5HV8Y2oxoLnFryYEGJE8raKPhcJSLm9l0BxbvF2/5Km4rCNaAW1Wv4wHNj+4CT3eittm49tZrqZDgWBswRfgQeFlEm4rBokm8kDauEbSyFjXS8mYvoBHdpCqKlQ2dlMmO8am/CFrDsthsHP8A+PyULFVqNAdWKDHueD26jnZhBI7MOAGmqmM1VDcG2MqVHVMHlYCXyLa3k7gj7HZ1NMjEMjM4xI3DTXlCq6O13MnqwwDWxLoMc3FX+1MA/EU6YaQC05jcibC1gUcKnwx+t+oHbeNYOxTDW2cHQBMywtgi4ESo+Dp0azctTrAWvD29u0tjKfZ3Rpb1VPtehFVzS+4sf7C34k+CrKjGF09YQWtdoDcABrr8oWyh5VRhv8zssNtYxpxNU5ILd4JvczZcw223tyEF2QXH5YB0PCb+RURmI++JuXGHT3WXaxEBsW4SY1JFp4uK1TaM5Riz0Lolj8NXeW16gDnR1bc2WbwYJsTF4nzW8x/RqiWtORzWtBktyttchzzBJMD1XkPQXGvZjaZp0jVLQ45GtBJgRJO6C7U8lt+lf+pNQUndQ6mxzTce0XNDe0CCIHatM+HDm1nq7ltkyoaenXyot8H0dwtVgex9YNMxIH4SW8NLJKkwPSvFmkwjFUWgtacvVU7SJjXmko8XW+r+/YPhtL6TwmlTGUE6/BcqMEaIb6xQ3ldSTuxFlX2g40m0ybNsB5fJBAhsnVRGu80Vzijb6BZ3rOClU8Q7JETMft3IGEAklOfWTl2EEe502+uSIyvaD6R68VG6+65nlKh2S3YUEDid+t/Dki0SzKBGljwNt/FRm1iW/p0+fr71Lo7OJqNYSATFy4RoTMjTTvUuLfLLTRHr1u1A0Vx0ZxFQVWOYHkNe0uyieV+WvqpGw+jdKoaocCeryxBsZLpPPReh7Hw7WtAAAgRYAacYtKy1JqOC4QbyOobRqCmXOb2usygEFvYLmtnS8AkzyRtq12uouZmGYxabwbTEaKB0i2h1F+rbUL3audUEAAaZHD1WZ/j7mmWMptvP43GTvl7ybRCxUE8o1c2sM0lXE1H1KMUA+kWtzOLM0FxggO0bli6ymKq1GYyp2SG5yWkixlx8DYpY/GF9RzjqYnvyiVCbUh07hc929bRhSM3LJZ9L9oODaLhYm3qJVZjq5YAQJJcG38fkp20dpsLKLpBDrC2+QPDmoGKxhY2YuTafP4LbTWEqMtR5bBY8kOp8CTPwVrskhrjuc8ZZ9G+RKqMdXBDT3EDwB9yfhsUOsA/K5pJOmvwVThcAjKpGxp03RTAeJBbnP5mwQ6Lakwdyy3Tpk5ORd73q2wW1coOeo1xznLrAYSMoMDcFT9KdpXa6k6DJBtudmMXC5dOMlM6ZtNFPsgdgjS/wC0NLpFWAAaQOcD4rPbOqucJJntXnhGg8VJyuIcAYmMt9Bb5FdkoKTycm5rgNisQXPdUcZc43PGJHDmVGDGg6ag+slyBtYdgzpmHlN0LBRl4aePcmk6FhhnD75juZHnMeqJiCG5YExHkJhAcCScoJiLi9wbeoUmjQc8ewQBxtrMRxuqpuhXXJM2NtB1KsHU3ZXgGNdYzAGNbga2sFDqbTd1gdJ8LjyPwQG4ljDmzuFQH2Q024EOVQ9z8xcXGTfjJ8EbB2ac9KaosHjxF/cuqgZ1pEgAjjYfFJG0nBEbhZsCu18MZsIEC1zuE6+amjBNIkPPkpeCqNBAa8jcd9+MLFSLRQnDuGrT5J4pu4HitkcDmFqhHODrbdN9/opVLYjZ7VQu3QAL+ZKbmNRswzcQQCCN0QRx396YHTbeFuzsRod2pMkgC1rOIkHuA3Ju1Ojo6s9SwOMTDAC4i4kRwOo1S3pYHswYaSfBGouJsASe6VNGyZY4Q/rg8DIRADYJJJIgGY3p2EcaZOYRO/d3SNVbfYz/UDTqgTFjEER7p0NtUV9drngiQBqJ0+a7ianWGPxcQJP7oRwzpggn67kqtWVurCNx0Ur08vZyyRfjYnXjqtPU2xToszOD72AAGvHXkvIKbi146u7twabytRh9sVDhzSrtIfYiYmBGu/QFc8tCV+xstZUX/SjbdPEsb1bXMyEkzF80C0E6Qssaf16/EpzriRNtdbyQPn5J1Nhd7IMwT5CTryCtR24RLleWdeSRr9WUaozc64M+SkUaJdLpDQ293NBPIAmT4J2Dw4L5qOphjfaDniXAg+yAe1CtIhs5iKFIU6LRuLsok+0TJlAr16eQOfETaRqSrf7bQ7OTI1oiBMxGom6r8VtekB2KdMZfZzMa4G8W7Qy2vpuWsYLFyM3NviJDxOIaHNB3mG8hA/ZPe6dBw03mYi2pT8P0jaxoEUyQSTLRNzNjPPwhWTunrWjLTaS1wIc0tGpEDKZ47/AET2LuLxJcVgq8LUe6Wik85cpnKTO87t2iLiNmuqNOZnC0gAEd5CNg+nRoutTLuTjHDfe1ln8TtXOZysBJJkBoJkze104xV5Byl6F3Q6PPboGtbaxPK+n1ZC2ngCKVRzKjSR1cAGHHM6OydDoVAq9JarhGYDuB3KINrVQXEOIzSHQIBB1BGiryk+fuW2LwxLQTkLXTbMJ4iRu3KDQ2NVlgLcpaD7RDRe0SbTdQ/tNQi7nEd/gtRQ/wBNcVUZmDqcRmAJdfhHZVKPYHLbyyqp4Z1HM0vZMtgsc12hvCc7HuNOnNSHfjMiYM2PdZcrdB8U1wGQEng5vxddMf0UrssWHnenbxmylxd2gU41TaInVUc+Z1Q75DRqdwmDF0V1agL0i6QLh4ncJylpbPon/wDTFYn+X452R/xJV5S2FhyxgqsFLLOd9NxJJP6zGqa05ClrQRlG7Qiw5/hbvM75SWypf6dNIBzvM/p08GkepXFpsI8eJQOwlIAN7RiAXTBnlNt/BJuAozqdPzhDfgCIlsEneWwe6TxsuU6TR7QH9wt3wdF59rud219izp4xgES22nat4QU1+1mDeJ73H4qqq0Yd2YibbzHhKIzAl+klxI0a7Ty9UXHuG19i1dt1tu00jWMpiYidFxm34nLHeGfsodHY7nEta2tUtbIydOPJS6XR55ZbDVzB1vER+njfXduS8o6aG1duudDiSTMgwNRcfBNxO1i8tzSYsJA03AeaL/A64F8M6TYZg+PTfpfkn0+imIdH/p7G05akeOYqk9vCZLV8tESljjTzZQWh2sQJ741QnbR1EaX1VyOhmKcY6q4HBgHEQ5xgnkn0+heKbFgND7TJzCREg/Up2+z/AJF5fqX8GY/iB1aACPrcmV9qPJ4nvJWtPQWvAzZBxl40jdAKAOhzg6OsZ4l1jE3hmklGfpDdH6jI9dUmST5lPbXfxWypdCZaXOqMa0akBx1m3aABOmikbK2Vhabj1zetbGmQtIMces0ndCuMJS9DKWtCPqYk13nf71x2c7/rzXpVerhAzKyhHeGu/wDtKgPfTJ/k0Xbhmp09PABaeF/aM/iInn+Ut3geScMx0d5AfALfsrhvs06I4RRpjyICKdqVo/mOHIQ0eEBWtImXULsYPD7Jr1C1rWVnF0Adl0ecRHNW9DoJiW1YfTsDeHs89TZaJ20Kpuaj7f1GfMIHVgmd9r71rHTS5MJdRL0Q/F9EKLmNaajKREzpUeSTMuyncqv/AKBP4azXN4ijVJ8bR6q0+zj6lOdRGh04T8Fo4J8mS15rgqh0SpsIFSrU4wKQYY/3uPuVlhNl4FntUar+bqmvgyERtIboCI2kn4cRPXmyQ3F4ZoGTDsYeTWHTS5BKmHpK4tjLmPOI3cBPqqp9DgAVxjHb2jwKrw0ZvVZYDbroMsaSZiQezppEE+Kr3VCdWs/t+Wif1UXgArgpnhrz+ZVqCRm5sjMpPB1HlKkAnj32Rch4HnonCmYgWVKKJ3AY7vL5LqMKR4lJFCtlpT6A4RsDKSdNX8d8H1jeit6I4JmrGDvLj32cT7kU4mjBhrp8b+CFUxLPyO84+K8/wo9v4PR8eX1P7nX7LwOgptMflb43IuU6nWpMGVlMtB3i08bQojspFpae8e8BRajD+Z3ofWFShXCJepfLLVmLa0HK1o/pkj0AHquP2tIBy6W118DdVbQ9umU+U+5FLnkAx5x8k9rFuiWbdtgmcgB8tyY/a50I7u0VEweyMRiDFMF1+8DvJsPNarDdHaGHZFcGpVP4nNd1bTGjQLePuSaoaaeTOP2kIzdreIDhmHMg7lAqbSJFusniX/8AjCl47Z8ucaTQW8ng+N7/AFqq1uHMmQVaijJyYQYx9oJHrppMpmIc6o7M57ifL0EJwpJ/VqeCueSI6gIiEJ1NTzSQjS4hNezE/dELq1zq1L6pc6paJE2RjSSNL6upIYlkVJEtkbIl1fJSg1Lq09otwNlFPc0J/VpdV9fQVqJDkDNIJ4ARMvJd6ocFRNg/FIQihgGiUIEMI4lNFPuRCkPFMRzIfopnVnf9eiM50fUe9NLh9QgARHf6pIoqfVkkwNZVwwG5vmPko1TDiJys8z8k07Pqnj4WnyC4dlvGoPouQ6n+gJxbvyeZXKrhuazyJRzgXDUOS+yg3k+f7IJpkMMb+RvquGkOAGmk/NTvsg/N9cdU8YVumaBv+gEWFM2/RrGNdSDGva5zRJAZkgdyNjqZcCHAEHkD5oXR/YtOjTzU3FxeLuMgH9IO7mpdRhm+u9cuLO3O1WZ3G7Aovac1LtD8Qc4mP6ZNgozehVEtn7wfpcHDxBbK1TqOkf4TAztb2xz+GhVqTI2oxOK6F2PUlzo4kD4SqPEbMqUzD2OHgV6ZjqTTEAOdyMEHvARMLSfEOiOH0b+Se61kNis8ke3mhPb3L1DbeBoFpz0S79DR8Fg9qYOkJ6ulUBnfNvAJcg6RU5OJ96WXvRA1dyrWJhMGRyTciPlSgrVGTYGAlCJlTHD63K0QzpekanL4IRB3keiC5vAjzJPomSTJ811oUXq9IPv+ghuBBsRrw+SYE7q+E+aQpjn6KIHO3x5wlfhfv+KYiX1ff9eCYaaCKjov8Pmu9ed48SEAOgzw8F00jyPP/BS6w8Pd8knvBH4eVkAL7MPynzSTOv8A6h6JIsDe/wALeB2asjmPopHCVBrVZHMO+AVg3szmfbUSXE79wbC7TrMF8/q/5Lhs79qKysKrPxUyO5x94UZ2KrflkaWa74gK/NdgudNJuSkarCPa7pBTsNvuZ52Nqt1YRf8AKdfEIv8AFHb6Qjucr5jhoADvnkmAgn8PkUWhbPcPszpTSDAKj35vy5TA5aXRMX0mZHZp1Xd4DR4yfcFCdfeLcv3Ub7W2MpbmIP0bqNi5L3uqLFvSeiG3Dg7eAJjxtPonU+kVNwPZcI/M3XuVNi6E3aw7vxAe7VE2VsSpXcc5DGN1iCTyHzT2pZI3TbpFqNvN3yI5RbzRHdIKZFiPGLd91MxHR+m4tJk5QAGiGtgcYF/NQcTsCkZghptuJv4KU4s0amgTNsMm5H9zfiB70J9Vr7Dqr798eZQqnRoA3awz/U8fOF1uwi2/VNtvFQjztdXgjzeoLEbEa6+Yjua34kKDU6PG9xA4gfBW+GwZi9Np/wB7tUWlh2h0dXfhmJ8rx5osdWZ2r0XcP/bPhfwQqfRiobhjB3gz32BWwztBALSCefyKdWGW5MN+uCe5iemmYbFdGKrdWsI4hx+UqI7Yrx/23nuzL0XDkPu0yOItHgUStgpBAcZT8QnwV6HmDsJFjTe3v/dDOGG+fEj5LZ4vYRk5qrgecnyQqfR1pv14I/S7er3oxenIyDsOItH9wTRs8cAtVicBRpzmqg/7HE+tlS4/FMA+7a7/AHEAR4KlO+DOUaKs4B14kDwv5lCyGYkfXcpjMeCbsjxlH+0j8oWltEIqqjTuAPjB9VwOtu9Pmp+JGYQAB3TKhPpQfaMcJhOwGlsi0eqDUzD8vxKMKgjj3k/JDDjO7zcnYgReDeB/y+SSI6sAb+9ySLFZ/9k="/>
          <p:cNvSpPr>
            <a:spLocks noChangeAspect="1" noChangeArrowheads="1"/>
          </p:cNvSpPr>
          <p:nvPr/>
        </p:nvSpPr>
        <p:spPr bwMode="auto">
          <a:xfrm>
            <a:off x="8637588" y="-955675"/>
            <a:ext cx="2314575" cy="1971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7526" name="Picture 6" descr="http://gilo-meuchad.jerusalem.muni.il/Beit_Hakerem/2011_2012/%D7%9B%D7%99%D7%AA%D7%94%20%D7%95'%201%20-%20%D7%95%D7%A8%D7%93/Hila_BarEfrat/ya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68552"/>
            <a:ext cx="2158300" cy="1844824"/>
          </a:xfrm>
          <a:prstGeom prst="rect">
            <a:avLst/>
          </a:prstGeom>
          <a:noFill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47</a:t>
            </a:fld>
            <a:endParaRPr lang="he-IL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39120" y="1916832"/>
            <a:ext cx="73901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שמותיהם של אילו </a:t>
            </a:r>
            <a:r>
              <a:rPr lang="he-IL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שני"אדונים</a:t>
            </a:r>
            <a:r>
              <a:rPr lang="he-IL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</a:p>
          <a:p>
            <a:pPr algn="ctr"/>
            <a:r>
              <a:rPr lang="he-I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נזכרים בשיר הבא ?</a:t>
            </a:r>
            <a:endParaRPr lang="he-IL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encrypted-tbn0.gstatic.com/images?q=tbn:ANd9GcRzgc8Bpz77of0QVEw9-BhiabpM3KjOkv4j20WxKNdKt6i_Iv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05064"/>
            <a:ext cx="2045163" cy="2484874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Rzgc8Bpz77of0QVEw9-BhiabpM3KjOkv4j20WxKNdKt6i_Iv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8024" y="4040470"/>
            <a:ext cx="2045163" cy="2484874"/>
          </a:xfrm>
          <a:prstGeom prst="rect">
            <a:avLst/>
          </a:prstGeom>
          <a:noFill/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48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32448" y="0"/>
            <a:ext cx="4572000" cy="71558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</a:rPr>
              <a:t>יברכך </a:t>
            </a:r>
            <a:r>
              <a:rPr lang="he-IL" b="1" dirty="0" smtClean="0">
                <a:latin typeface="Guttman Yad-Brush" pitchFamily="2" charset="-79"/>
                <a:cs typeface="Guttman Yad-Brush" pitchFamily="2" charset="-79"/>
              </a:rPr>
              <a:t/>
            </a:r>
            <a:br>
              <a:rPr lang="he-IL" b="1" dirty="0" smtClean="0">
                <a:latin typeface="Guttman Yad-Brush" pitchFamily="2" charset="-79"/>
                <a:cs typeface="Guttman Yad-Brush" pitchFamily="2" charset="-79"/>
              </a:rPr>
            </a:br>
            <a:r>
              <a:rPr lang="he-IL" b="1" dirty="0" smtClean="0"/>
              <a:t>מילים: </a:t>
            </a:r>
            <a:r>
              <a:rPr lang="he-IL" b="1" dirty="0" smtClean="0">
                <a:hlinkClick r:id="rId2" action="ppaction://hlinkfile"/>
              </a:rPr>
              <a:t>מן המקורות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לחן: </a:t>
            </a:r>
            <a:r>
              <a:rPr lang="he-IL" b="1" dirty="0" smtClean="0">
                <a:hlinkClick r:id="rId3" action="ppaction://hlinkfile"/>
              </a:rPr>
              <a:t>דוד </a:t>
            </a:r>
            <a:r>
              <a:rPr lang="he-IL" b="1" dirty="0" err="1" smtClean="0">
                <a:hlinkClick r:id="rId3" action="ppaction://hlinkfile"/>
              </a:rPr>
              <a:t>ויינקרנץ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2400" b="1" dirty="0" smtClean="0"/>
              <a:t>יברכך השם מציון </a:t>
            </a:r>
            <a:br>
              <a:rPr lang="he-IL" sz="2400" b="1" dirty="0" smtClean="0"/>
            </a:br>
            <a:r>
              <a:rPr lang="he-IL" sz="2400" b="1" dirty="0" smtClean="0"/>
              <a:t>וראה בטוב ירושלים </a:t>
            </a:r>
            <a:br>
              <a:rPr lang="he-IL" sz="2400" b="1" dirty="0" smtClean="0"/>
            </a:br>
            <a:r>
              <a:rPr lang="he-IL" sz="2400" b="1" dirty="0" smtClean="0"/>
              <a:t>יברכך השם מציון </a:t>
            </a:r>
            <a:br>
              <a:rPr lang="he-IL" sz="2400" b="1" dirty="0" smtClean="0"/>
            </a:br>
            <a:r>
              <a:rPr lang="he-IL" sz="2400" b="1" dirty="0" smtClean="0"/>
              <a:t>כל ימי </a:t>
            </a:r>
            <a:r>
              <a:rPr lang="he-IL" sz="2400" b="1" dirty="0" err="1" smtClean="0"/>
              <a:t>ימי</a:t>
            </a:r>
            <a:r>
              <a:rPr lang="he-IL" sz="2400" b="1" dirty="0" smtClean="0"/>
              <a:t> חייך. </a:t>
            </a:r>
            <a:br>
              <a:rPr lang="he-IL" sz="2400" b="1" dirty="0" smtClean="0"/>
            </a:br>
            <a:r>
              <a:rPr lang="he-IL" sz="2400" b="1" dirty="0" smtClean="0"/>
              <a:t/>
            </a:r>
            <a:br>
              <a:rPr lang="he-IL" sz="2400" b="1" dirty="0" smtClean="0"/>
            </a:br>
            <a:r>
              <a:rPr lang="he-IL" sz="2400" b="1" dirty="0" smtClean="0"/>
              <a:t>וראה בנים לבניך </a:t>
            </a:r>
            <a:br>
              <a:rPr lang="he-IL" sz="2400" b="1" dirty="0" smtClean="0"/>
            </a:br>
            <a:r>
              <a:rPr lang="he-IL" sz="2400" b="1" dirty="0" smtClean="0"/>
              <a:t>שלום על ישראל </a:t>
            </a:r>
            <a:br>
              <a:rPr lang="he-IL" sz="2400" b="1" dirty="0" smtClean="0"/>
            </a:br>
            <a:r>
              <a:rPr lang="he-IL" sz="2400" b="1" dirty="0" smtClean="0"/>
              <a:t>וראה בנים לבניך </a:t>
            </a:r>
            <a:br>
              <a:rPr lang="he-IL" sz="2400" b="1" dirty="0" smtClean="0"/>
            </a:br>
            <a:r>
              <a:rPr lang="he-IL" sz="2400" b="1" dirty="0" smtClean="0"/>
              <a:t>שלום על ישראל</a:t>
            </a:r>
            <a:r>
              <a:rPr lang="he-IL" b="1" dirty="0" smtClean="0"/>
              <a:t>. </a:t>
            </a:r>
            <a:br>
              <a:rPr lang="he-IL" b="1" dirty="0" smtClean="0"/>
            </a:br>
            <a:endParaRPr lang="he-IL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http://cache0401.mekusharim.co.il/data/Dynamic/198/99207/49603596_files_for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509120"/>
            <a:ext cx="3888432" cy="1989962"/>
          </a:xfrm>
          <a:prstGeom prst="rect">
            <a:avLst/>
          </a:prstGeom>
          <a:noFill/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49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148064" y="262814"/>
            <a:ext cx="3168352" cy="72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</a:rPr>
              <a:t>אח יא ראב </a:t>
            </a:r>
            <a:r>
              <a:rPr kumimoji="0" lang="he-IL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e-IL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מילים: חיים חפר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לחן: נורית הירש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מה אני עושה פה לא יודע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מה זה פה בכלל, אני שואל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מכל הצדדים אני שומע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סאלח, פה זה ארץ ישראל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פה זה ארץ ישראל, יא סאלח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פה היה דוד המלך חי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פה אתה תחיה גם כן אינשאללה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בארץ ציון כדבר אדוני </a:t>
            </a:r>
            <a:endParaRPr lang="he-IL" sz="16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אח יא ראב, יא ראב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אח יא </a:t>
            </a:r>
            <a:r>
              <a:rPr kumimoji="0" lang="he-IL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וול</a:t>
            </a: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יא </a:t>
            </a:r>
            <a:r>
              <a:rPr kumimoji="0" lang="he-IL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וול</a:t>
            </a: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איפה, </a:t>
            </a:r>
            <a:r>
              <a:rPr kumimoji="0" lang="he-IL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איפה</a:t>
            </a: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he-IL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איפה</a:t>
            </a: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ארץ ישראל 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איך עזבנו שמה את הבית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את </a:t>
            </a:r>
            <a:r>
              <a:rPr kumimoji="0" lang="he-IL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הכל</a:t>
            </a: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שמנו במזוודה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איך דיברו אלינו שמן זית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אם תרצו אז באנו כמו ביציאת מצרים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הילדים, המזוודה, אשתי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מן הבוקר עד הצהריים  אין זו אגדה </a:t>
            </a:r>
            <a:endParaRPr lang="he-IL" sz="16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kumimoji="0" lang="he-IL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עברנו גם את ים הדי די טי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e-IL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dirty="0" smtClean="0"/>
              <a:t>אח יא ראב, יא ראב... </a:t>
            </a:r>
            <a:br>
              <a:rPr lang="he-IL" sz="1600" b="1" dirty="0" smtClean="0"/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http://shironet.mako.co.il/jsp/images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-1266825"/>
            <a:ext cx="47625" cy="47625"/>
          </a:xfrm>
          <a:prstGeom prst="rect">
            <a:avLst/>
          </a:prstGeom>
          <a:noFill/>
        </p:spPr>
      </p:pic>
      <p:pic>
        <p:nvPicPr>
          <p:cNvPr id="21509" name="Picture 5" descr="http://shironet.mako.co.il/jsp/images/icon_chords_pag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-1144588"/>
            <a:ext cx="123825" cy="114300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2771800" y="980728"/>
            <a:ext cx="2699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לקחו אותי באוניה, </a:t>
            </a:r>
            <a:br>
              <a:rPr lang="he-IL" dirty="0" smtClean="0"/>
            </a:br>
            <a:r>
              <a:rPr lang="he-IL" dirty="0" smtClean="0"/>
              <a:t>לקחו אותי, לקחו אותי לכאן. </a:t>
            </a:r>
            <a:br>
              <a:rPr lang="he-IL" dirty="0" smtClean="0"/>
            </a:br>
            <a:r>
              <a:rPr lang="he-IL" dirty="0" smtClean="0"/>
              <a:t>נתנו מיטה ופתיליה, </a:t>
            </a:r>
            <a:br>
              <a:rPr lang="he-IL" dirty="0" smtClean="0"/>
            </a:br>
            <a:r>
              <a:rPr lang="he-IL" dirty="0" smtClean="0"/>
              <a:t>שמיכה קרועה וגם שולחן. </a:t>
            </a:r>
            <a:br>
              <a:rPr lang="he-IL" dirty="0" smtClean="0"/>
            </a:br>
            <a:r>
              <a:rPr lang="he-IL" dirty="0" smtClean="0"/>
              <a:t>לקחו אותי </a:t>
            </a:r>
            <a:r>
              <a:rPr lang="he-IL" dirty="0" err="1" smtClean="0"/>
              <a:t>חבובתי</a:t>
            </a:r>
            <a:r>
              <a:rPr lang="he-IL" dirty="0" smtClean="0"/>
              <a:t> </a:t>
            </a:r>
            <a:br>
              <a:rPr lang="he-IL" dirty="0" smtClean="0"/>
            </a:br>
            <a:r>
              <a:rPr lang="he-IL" dirty="0" smtClean="0"/>
              <a:t>נתנו לי בית שכולו מפח. </a:t>
            </a:r>
            <a:br>
              <a:rPr lang="he-IL" dirty="0" smtClean="0"/>
            </a:br>
            <a:r>
              <a:rPr lang="he-IL" dirty="0" smtClean="0"/>
              <a:t>לקחו אותי לקחו אותי </a:t>
            </a:r>
            <a:br>
              <a:rPr lang="he-IL" dirty="0" smtClean="0"/>
            </a:br>
            <a:r>
              <a:rPr lang="he-IL" dirty="0" smtClean="0"/>
              <a:t>מתי כבר גם אני אקח </a:t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אח יא ראב, יא ראב... </a:t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תמונה 6" descr="421964_edbsallach06_fu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149080"/>
            <a:ext cx="4458072" cy="2496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196752"/>
            <a:ext cx="266429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איך ראינו פעמי משיח </a:t>
            </a:r>
            <a:br>
              <a:rPr lang="he-IL" dirty="0" smtClean="0"/>
            </a:br>
            <a:r>
              <a:rPr lang="he-IL" dirty="0" smtClean="0"/>
              <a:t>איך שמענו את קול השופר </a:t>
            </a:r>
            <a:br>
              <a:rPr lang="he-IL" dirty="0" smtClean="0"/>
            </a:br>
            <a:r>
              <a:rPr lang="he-IL" dirty="0" smtClean="0"/>
              <a:t>איך אמרנו אלוהים משגיח </a:t>
            </a:r>
            <a:br>
              <a:rPr lang="he-IL" dirty="0" smtClean="0"/>
            </a:br>
            <a:r>
              <a:rPr lang="he-IL" dirty="0" smtClean="0"/>
              <a:t>לא יהא חסר פה שום דבר </a:t>
            </a:r>
            <a:br>
              <a:rPr lang="he-IL" dirty="0" smtClean="0"/>
            </a:br>
            <a:r>
              <a:rPr lang="he-IL" dirty="0" smtClean="0"/>
              <a:t>במקום המשיח אני באתי </a:t>
            </a:r>
            <a:br>
              <a:rPr lang="he-IL" dirty="0" smtClean="0"/>
            </a:br>
            <a:r>
              <a:rPr lang="he-IL" dirty="0" smtClean="0"/>
              <a:t>ועכשיו אין מי שיעזור </a:t>
            </a:r>
            <a:br>
              <a:rPr lang="he-IL" dirty="0" smtClean="0"/>
            </a:br>
            <a:r>
              <a:rPr lang="he-IL" dirty="0" smtClean="0"/>
              <a:t>אין משיח, רק סלאח שבתי </a:t>
            </a:r>
            <a:br>
              <a:rPr lang="he-IL" dirty="0" smtClean="0"/>
            </a:br>
            <a:r>
              <a:rPr lang="he-IL" dirty="0" smtClean="0"/>
              <a:t>את הגב נותן כמו חמור </a:t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אח יא ראב, יא ראב...</a:t>
            </a:r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07704" y="1916832"/>
            <a:ext cx="505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ה"גברת"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5846" name="Picture 6" descr="http://blog.tapuz.co.il/ktuma/images/1679984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448272" cy="327199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50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012160" y="147409"/>
            <a:ext cx="226774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  <a:ea typeface="Times New Roman" pitchFamily="18" charset="0"/>
              </a:rPr>
              <a:t>רותי </a:t>
            </a:r>
            <a: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uttman Yad-Brush" pitchFamily="2" charset="-79"/>
                <a:ea typeface="Calibri" pitchFamily="34" charset="0"/>
                <a:cs typeface="Guttman Yad-Brush" pitchFamily="2" charset="-79"/>
              </a:rPr>
              <a:t/>
            </a:r>
            <a:b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uttman Yad-Brush" pitchFamily="2" charset="-79"/>
                <a:ea typeface="Calibri" pitchFamily="34" charset="0"/>
                <a:cs typeface="Guttman Yad-Brush" pitchFamily="2" charset="-79"/>
              </a:rPr>
            </a:br>
            <a:r>
              <a:rPr kumimoji="0" lang="he-I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מילים: </a:t>
            </a:r>
            <a:r>
              <a:rPr kumimoji="0" lang="he-I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חיים חפר</a:t>
            </a:r>
            <a: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לחן: </a:t>
            </a:r>
            <a:r>
              <a:rPr kumimoji="0" lang="he-I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עממי רוסי</a:t>
            </a:r>
            <a: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תמונה 18" descr="http://shironet.mako.co.il/jsp/images/blan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47625" cy="47625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427984" y="1196752"/>
            <a:ext cx="338437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לי כל גל נושא מזכרת </a:t>
            </a:r>
            <a:b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מן הבית, מן החוף, </a:t>
            </a:r>
            <a:b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מן העצים יפי צמרת </a:t>
            </a:r>
            <a:b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וזהב שלכת בת חלוף. </a:t>
            </a:r>
            <a:b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הנשאי</a:t>
            </a: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ספינה, ושוטי - </a:t>
            </a:r>
            <a:b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מה רבים הכיסופים </a:t>
            </a:r>
            <a:b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לי נערה יש ושמה רותי, </a:t>
            </a:r>
            <a:b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המצפה באלה החופים. </a:t>
            </a:r>
            <a:b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he-I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 descr="https://encrypted-tbn1.gstatic.com/images?q=tbn:ANd9GcQS_-1wWecLmEaHUaGnSosPXICmldwmQVpaGmXoBFhL93eSJhRUq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76825"/>
            <a:ext cx="2562225" cy="1781175"/>
          </a:xfrm>
          <a:prstGeom prst="rect">
            <a:avLst/>
          </a:prstGeom>
          <a:noFill/>
        </p:spPr>
      </p:pic>
      <p:sp>
        <p:nvSpPr>
          <p:cNvPr id="7" name="מלבן 6"/>
          <p:cNvSpPr/>
          <p:nvPr/>
        </p:nvSpPr>
        <p:spPr>
          <a:xfrm>
            <a:off x="-180528" y="1268760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תכול עיניה כשמיים </a:t>
            </a:r>
            <a:b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מבטה כלהבה. </a:t>
            </a:r>
            <a:b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לו אך נשקתי השפתיים </a:t>
            </a:r>
            <a:b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אז ידעתי מה זאת אהבה. </a:t>
            </a:r>
            <a:b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סער, הספינה חורקת, </a:t>
            </a:r>
            <a:b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תקפץ מגל אל גל. </a:t>
            </a:r>
            <a:b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אלי עם רעם היא צוחקת </a:t>
            </a:r>
            <a:b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ועם רוח לי תפרע תלתל</a:t>
            </a:r>
            <a:endParaRPr lang="he-IL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51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052736"/>
            <a:ext cx="7272808" cy="259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4400" b="1" dirty="0" smtClean="0"/>
              <a:t>מיהו בן המשפחה הנמצא בשיר הבא?</a:t>
            </a:r>
            <a:endParaRPr lang="he-IL" sz="4400" dirty="0"/>
          </a:p>
        </p:txBody>
      </p:sp>
      <p:pic>
        <p:nvPicPr>
          <p:cNvPr id="7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21967"/>
            <a:ext cx="2705100" cy="2819401"/>
          </a:xfrm>
          <a:prstGeom prst="rect">
            <a:avLst/>
          </a:prstGeom>
          <a:noFill/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52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915816" y="194348"/>
            <a:ext cx="47880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</a:rPr>
              <a:t>חורשת </a:t>
            </a:r>
            <a:r>
              <a:rPr lang="he-IL" sz="3600" b="1" dirty="0" err="1" smtClean="0">
                <a:solidFill>
                  <a:srgbClr val="002060"/>
                </a:solidFill>
                <a:latin typeface="Guttman Yad-Brush" pitchFamily="2" charset="-79"/>
              </a:rPr>
              <a:t>האקליפטוס</a:t>
            </a:r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</a:rPr>
              <a:t> </a:t>
            </a:r>
            <a: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uttman Yad-Brush" pitchFamily="2" charset="-79"/>
                <a:ea typeface="Times New Roman" pitchFamily="18" charset="0"/>
                <a:cs typeface="Guttman Yad-Brush" pitchFamily="2" charset="-79"/>
              </a:rPr>
              <a:t/>
            </a:r>
            <a:b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uttman Yad-Brush" pitchFamily="2" charset="-79"/>
                <a:ea typeface="Times New Roman" pitchFamily="18" charset="0"/>
                <a:cs typeface="Guttman Yad-Brush" pitchFamily="2" charset="-79"/>
              </a:rPr>
            </a:br>
            <a:endParaRPr kumimoji="0" lang="he-IL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uttman Yad-Brush" pitchFamily="2" charset="-79"/>
              <a:ea typeface="Times New Roman" pitchFamily="18" charset="0"/>
              <a:cs typeface="Guttman Yad-Brush" pitchFamily="2" charset="-79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מילים ולחן: </a:t>
            </a:r>
            <a:r>
              <a:rPr kumimoji="0" lang="he-I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נעמי שמר</a:t>
            </a:r>
            <a:r>
              <a:rPr kumimoji="0" lang="he-I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e-I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004048" y="1484784"/>
            <a:ext cx="3851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 err="1"/>
              <a:t>כשאמא</a:t>
            </a:r>
            <a:r>
              <a:rPr lang="he-IL" sz="2000" b="1" dirty="0"/>
              <a:t> באה </a:t>
            </a:r>
            <a:r>
              <a:rPr lang="he-IL" sz="2000" b="1" dirty="0" smtClean="0"/>
              <a:t>הנה </a:t>
            </a:r>
            <a:r>
              <a:rPr lang="he-IL" sz="2000" b="1" dirty="0"/>
              <a:t>יפה וצעירה, </a:t>
            </a:r>
            <a:br>
              <a:rPr lang="he-IL" sz="2000" b="1" dirty="0"/>
            </a:br>
            <a:r>
              <a:rPr lang="he-IL" sz="2000" b="1" dirty="0"/>
              <a:t>אז אבא על גבעה בנה לה בית. </a:t>
            </a:r>
            <a:br>
              <a:rPr lang="he-IL" sz="2000" b="1" dirty="0"/>
            </a:br>
            <a:r>
              <a:rPr lang="he-IL" sz="2000" b="1" dirty="0"/>
              <a:t>חלפו האביבים, חצי מאה עברה </a:t>
            </a:r>
            <a:br>
              <a:rPr lang="he-IL" sz="2000" b="1" dirty="0"/>
            </a:br>
            <a:r>
              <a:rPr lang="he-IL" sz="2000" b="1" dirty="0"/>
              <a:t>ותלתלים הפכו שיבה בינתיים. </a:t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r>
              <a:rPr lang="he-IL" sz="2000" b="1" dirty="0"/>
              <a:t>אבל על חוף ירדן כמו מאומה לא קרה, </a:t>
            </a:r>
            <a:br>
              <a:rPr lang="he-IL" sz="2000" b="1" dirty="0"/>
            </a:br>
            <a:r>
              <a:rPr lang="he-IL" sz="2000" b="1" dirty="0"/>
              <a:t>אותה הדומיה וגם אותה התפאורה: </a:t>
            </a:r>
            <a:br>
              <a:rPr lang="he-IL" sz="2000" b="1" dirty="0"/>
            </a:br>
            <a:r>
              <a:rPr lang="he-IL" sz="2000" b="1" dirty="0"/>
              <a:t>חורשת </a:t>
            </a:r>
            <a:r>
              <a:rPr lang="he-IL" sz="2000" b="1" dirty="0" err="1"/>
              <a:t>האקליפטוס</a:t>
            </a:r>
            <a:r>
              <a:rPr lang="he-IL" sz="2000" b="1" dirty="0"/>
              <a:t>, הגשר, הסירה </a:t>
            </a:r>
            <a:br>
              <a:rPr lang="he-IL" sz="2000" b="1" dirty="0"/>
            </a:br>
            <a:r>
              <a:rPr lang="he-IL" sz="2000" b="1" dirty="0"/>
              <a:t>וריח המלוח על המים. </a:t>
            </a:r>
            <a:br>
              <a:rPr lang="he-IL" sz="2000" b="1" dirty="0"/>
            </a:br>
            <a:r>
              <a:rPr lang="he-IL" sz="2000" b="1" dirty="0"/>
              <a:t/>
            </a:r>
            <a:br>
              <a:rPr lang="he-IL" sz="2000" b="1" dirty="0"/>
            </a:br>
            <a:endParaRPr lang="he-IL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331236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בשביל הנה יורדת עדת התינוקות, </a:t>
            </a:r>
            <a:br>
              <a:rPr lang="he-IL" b="1" dirty="0" smtClean="0"/>
            </a:br>
            <a:r>
              <a:rPr lang="he-IL" b="1" dirty="0" smtClean="0"/>
              <a:t>הם בירדן ישכשכו רגליים </a:t>
            </a:r>
            <a:br>
              <a:rPr lang="he-IL" b="1" dirty="0" smtClean="0"/>
            </a:br>
            <a:r>
              <a:rPr lang="he-IL" b="1" dirty="0" smtClean="0"/>
              <a:t>גדלו הילדים וכבר למדו לשחות </a:t>
            </a:r>
            <a:br>
              <a:rPr lang="he-IL" b="1" dirty="0" smtClean="0"/>
            </a:br>
            <a:r>
              <a:rPr lang="he-IL" b="1" dirty="0" smtClean="0"/>
              <a:t>ובני הנעורים חותרים בשניים.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אבל על חוף ירדן...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מעבר לירדן רעמו התותחים </a:t>
            </a:r>
            <a:br>
              <a:rPr lang="he-IL" b="1" dirty="0" smtClean="0"/>
            </a:br>
            <a:r>
              <a:rPr lang="he-IL" b="1" dirty="0" smtClean="0"/>
              <a:t>והשלום חזר בסוף הקיץ </a:t>
            </a:r>
            <a:br>
              <a:rPr lang="he-IL" b="1" dirty="0" smtClean="0"/>
            </a:br>
            <a:r>
              <a:rPr lang="he-IL" b="1" dirty="0" smtClean="0"/>
              <a:t>וכל התינוקות היו לאנשים </a:t>
            </a:r>
            <a:br>
              <a:rPr lang="he-IL" b="1" dirty="0" smtClean="0"/>
            </a:br>
            <a:r>
              <a:rPr lang="he-IL" b="1" dirty="0" smtClean="0"/>
              <a:t>ושוב על הגבעה הקימו בית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אבל על חוף ירדן.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53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lett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43808" y="3602542"/>
            <a:ext cx="2996952" cy="2361836"/>
          </a:xfrm>
          <a:prstGeom prst="rect">
            <a:avLst/>
          </a:prstGeom>
          <a:noFill/>
        </p:spPr>
      </p:pic>
      <p:sp>
        <p:nvSpPr>
          <p:cNvPr id="2" name="מלבן 1"/>
          <p:cNvSpPr/>
          <p:nvPr/>
        </p:nvSpPr>
        <p:spPr>
          <a:xfrm>
            <a:off x="2451925" y="1916832"/>
            <a:ext cx="396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הצבע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54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67944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600" b="1" dirty="0" smtClean="0">
                <a:solidFill>
                  <a:srgbClr val="002060"/>
                </a:solidFill>
              </a:rPr>
              <a:t>אהבת פועלי </a:t>
            </a:r>
            <a:r>
              <a:rPr lang="he-IL" sz="3600" b="1" dirty="0" err="1" smtClean="0">
                <a:solidFill>
                  <a:srgbClr val="002060"/>
                </a:solidFill>
              </a:rPr>
              <a:t>הבנין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מלבן 6"/>
          <p:cNvSpPr/>
          <p:nvPr/>
        </p:nvSpPr>
        <p:spPr>
          <a:xfrm>
            <a:off x="1331640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1412776"/>
            <a:ext cx="3672408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b="1" dirty="0" smtClean="0"/>
              <a:t>יום </a:t>
            </a:r>
            <a:r>
              <a:rPr lang="he-IL" b="1" dirty="0" err="1" smtClean="0"/>
              <a:t>יום</a:t>
            </a:r>
            <a:r>
              <a:rPr lang="he-IL" b="1" dirty="0" smtClean="0"/>
              <a:t> כשאת עוברת כאן בתשע </a:t>
            </a:r>
            <a:br>
              <a:rPr lang="he-IL" b="1" dirty="0" smtClean="0"/>
            </a:br>
            <a:r>
              <a:rPr lang="he-IL" b="1" dirty="0" smtClean="0"/>
              <a:t>אנו לך שורקים מן הסולם </a:t>
            </a:r>
            <a:br>
              <a:rPr lang="he-IL" b="1" dirty="0" smtClean="0"/>
            </a:br>
            <a:r>
              <a:rPr lang="he-IL" b="1" dirty="0" smtClean="0"/>
              <a:t>ותאמיני לנו - זהו פשע </a:t>
            </a:r>
            <a:br>
              <a:rPr lang="he-IL" b="1" dirty="0" smtClean="0"/>
            </a:br>
            <a:r>
              <a:rPr lang="he-IL" b="1" dirty="0" smtClean="0"/>
              <a:t>שאת לא עוצרת מעולם </a:t>
            </a:r>
            <a:br>
              <a:rPr lang="he-IL" b="1" dirty="0" smtClean="0"/>
            </a:br>
            <a:r>
              <a:rPr lang="he-IL" b="1" dirty="0" smtClean="0"/>
              <a:t>כשאת לובשת את השמלה האדומה </a:t>
            </a:r>
            <a:br>
              <a:rPr lang="he-IL" b="1" dirty="0" smtClean="0"/>
            </a:br>
            <a:r>
              <a:rPr lang="he-IL" b="1" dirty="0" smtClean="0"/>
              <a:t>אז בבנין לפתע צומחת עוד קומה </a:t>
            </a:r>
            <a:br>
              <a:rPr lang="he-IL" b="1" dirty="0" smtClean="0"/>
            </a:br>
            <a:r>
              <a:rPr lang="he-IL" b="1" dirty="0" smtClean="0"/>
              <a:t>ולו ידעו הפיגומים לשיר </a:t>
            </a:r>
            <a:br>
              <a:rPr lang="he-IL" b="1" dirty="0" smtClean="0"/>
            </a:br>
            <a:r>
              <a:rPr lang="he-IL" b="1" dirty="0" smtClean="0"/>
              <a:t>כי אז שמעו אותם בכל העיר.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את אולי קטנה </a:t>
            </a:r>
            <a:br>
              <a:rPr lang="he-IL" b="1" dirty="0" smtClean="0"/>
            </a:br>
            <a:r>
              <a:rPr lang="he-IL" b="1" dirty="0" smtClean="0"/>
              <a:t>אבל כתפנו איתנה, </a:t>
            </a:r>
            <a:br>
              <a:rPr lang="he-IL" b="1" dirty="0" smtClean="0"/>
            </a:br>
            <a:r>
              <a:rPr lang="he-IL" b="1" dirty="0" smtClean="0"/>
              <a:t>וכל חיוך שלך אצלנו חג </a:t>
            </a:r>
            <a:br>
              <a:rPr lang="he-IL" b="1" dirty="0" smtClean="0"/>
            </a:br>
            <a:r>
              <a:rPr lang="he-IL" b="1" dirty="0" smtClean="0"/>
              <a:t>יש לך פה </a:t>
            </a:r>
            <a:r>
              <a:rPr lang="he-IL" b="1" dirty="0" err="1" smtClean="0"/>
              <a:t>ענין</a:t>
            </a:r>
            <a:r>
              <a:rPr lang="he-IL" b="1" dirty="0" smtClean="0"/>
              <a:t> עם פועלי בנין </a:t>
            </a:r>
            <a:br>
              <a:rPr lang="he-IL" b="1" dirty="0" smtClean="0"/>
            </a:br>
            <a:r>
              <a:rPr lang="he-IL" b="1" dirty="0" smtClean="0"/>
              <a:t>שאוהבים אותך עד ראש הגג. </a:t>
            </a:r>
            <a:r>
              <a:rPr lang="he-IL" sz="1600" b="1" dirty="0" smtClean="0"/>
              <a:t/>
            </a:r>
            <a:br>
              <a:rPr lang="he-IL" sz="1600" b="1" dirty="0" smtClean="0"/>
            </a:br>
            <a:r>
              <a:rPr lang="he-IL" sz="1600" b="1" dirty="0" smtClean="0"/>
              <a:t/>
            </a:r>
            <a:br>
              <a:rPr lang="he-IL" sz="1600" b="1" dirty="0" smtClean="0"/>
            </a:br>
            <a:endParaRPr lang="he-IL" sz="1600" b="1" dirty="0"/>
          </a:p>
        </p:txBody>
      </p:sp>
      <p:sp>
        <p:nvSpPr>
          <p:cNvPr id="65538" name="AutoShape 2" descr="data:image/jpeg;base64,/9j/4AAQSkZJRgABAQAAAQABAAD/2wCEAAkGBhQSEBUUEhQWFRUVGBcWFxcXFxcXHBYaFRgVFRgXFRgYHCYfFxokGRcUHy8gIycpLSwsFx4xNTAqNSYrLCkBCQoKDgwOGg8PGiokHSQsLCksKSwsLCkpKSkpLCwsLCwsKSkpKSwpKSwpKSkpKSwsKSwsLCksLCwsLCwsKSwsLP/AABEIAMYA4AMBIgACEQEDEQH/xAAcAAABBQEBAQAAAAAAAAAAAAAGAAEDBAUCBwj/xABFEAACAQIEBAMFBgMFBAsAAAABAhEAAwQSITEFBkFRImFxE4GRofAjMkKxwdEHFFIkM3KS4RViY7IWNUNTc4Kjs8LD8f/EABoBAAIDAQEAAAAAAAAAAAAAAAIDAAEEBQb/xAAoEQACAgIBBAICAQUAAAAAAAAAAQIRAyESBBMxQSJRMmEUBTNxgeH/2gAMAwEAAhEDEQA/AK2SmIqQmonNeyZ5VHDmoy1dEVyRQhkZNRuakY1A5oGMRG5qImu2NRxSpMZAktrWrw3CZmFUsJhWbYUUcB4cwYSPrSuV1WZKLOt0uO2HnDuWLK2lBQEkCT60Pcw8mjUrt00o8sjwj0H5VzibOZYNcRxklyi9nQU90/B4JxTlx1JgTQ7c4S+aIIr2ri+AAY0PYrAjtWzDmbjYjLiVnn9vleRqx+FcPyc3Rj8KNBaiugkimdxsS8aPP7/KVxddCPSK2eF4cAREUTnDyIrMxOBymaGcm0XGKEtgCnaKzsRjGGx91R2uN2t2070EZBNpOmXr4gVTLqTqJp8RzFYIgEk+hrOs4hS+mgq2/oqLT0adrDrmlRWqMAWEwK6wNoZdx761rKwsSKZFgyQGcycuq9sv91x89Otefsn18v0r3i7gA6wVkHevL+aOT7lhy6oxtHXMNcs669qOcb2gYugVimipSlc5aVxGWevtXBFSxTFa9VZ5xRK7VGateyPao3wzdjSnkX2PWNlUiprXCy3lXeHt+LWiHDWBArn9R1LjqJrwdOpbZgPy+Y0NVH4QynUTRslqub1kRqKyfyZNUa1givBkcJiNoNEfDBDCsX2AB0q9g7pBrm5W5G7HSPRcK8oPSpayeB43MMp33H61qE0MZJR2SXkHOYF8VC2JtnvRVzKfEPT8v9IoYvKTUwQdF5JaMi9hSTvXKYSOprS9hUi4WtigjK5FDLArK4zdYLpBon/k/KocVwFbgg0bhoG2eWYrGTv8vnUvC+XWxLaAqO/150a4zk6wgnr51DhuIDDbgFfLesrXF7FyXy5z8A3iOTL1t4QZvOuhyviRqU+FGFnnrDsYyvm9N/StzCcSt3EzCR5EQRFMUYS9gx4KVxdgdwjD3M4S4CvcmjFeEW1gqSe81jYvi6tcC6R3FEGGCZAV39Z86iSjpGvyaGFsKRt8q5ucJDKQwkHSPKusNiD2J9K0baE9x9TTYyFyR4rzr/DdrE3rHitzJTqnU5e48qAWtV9R47ClkKxM/OvFuZOUYZiqwQTp8TTFQt2gjAq5g8HNaa8IFW8BgoatPVdalHQrp+k3shs8M8q6uYAdqMrHCVC67xVLH8LjauP35PydLtx9AFjMCAZqXDXY0rUxmDqC1YA6UxXJi2kh0b1p2ipCtN7GmqIFlb2YqW2KlXD1MmHqcUSybAYs23DDof3/AErU43xzKgZT2+ZisxMPXWK4abiZR3EH30qWKL2x0Zskxt83CD5VUOEmtWzgD32qf/Z5FGpQWkwJKT8mGuDqUYStYYauhYpyYlmamErp8KY0Faa2KlXD1LIebcx27qatGX12oQOJh/Gpdfr417niuDW7g8ahh51j8V4Tg7Sy1tNOmlZ5wt3YGaEssVBARyvyKmIPtc7Wx+FRHxM6xRdg+WXRtTMaT3/1qLB8Yt2xmVCEHQfHYVpYPnTDMfE5U9JU/pQxcPF7ByYMWGlJ1Ia/yjZcyVg+Wlc3OWltiVciOhNb2GxVu6Jttm+I+IOtCnHVvi5+Ir03j5U2VVdD4Pl4Zt4FsyxA9R+tW7DhdDrQrhcVHcGrlrEs7xPxNLWT0NlAKik1Rx3Bkugh0B3ExqOmlTYC/pLb9u1aAGlN5CXEEgKtcPtjNVNrTDerOCuQ1JypyiPxumFQrm4kiKaxclRXdLpOIXgF+J4SDWb/AC9EvErfirOOHp2JaAm9mctiakGGq+uHqVcPThRQTD1MmFq+liurnhUnt9Co2kiJWVrdkTFWnuKiy7BVHeAPiaxeIccWwoH3rjGEWdWb9vOqGF4c7faYpvaOdQknJb3gDv61xMuaU3b8HRhjr4xNS/zhh1P2a3Lx/wCEhYfHapsPzMrCTYvp/it/pM1S4ZjptzPUiBAAg9Iq4ccAQCwk7AnePrtUhkRc8Mlqy5h+IWrwm2waO248iOlWbQmsDGcKS4c6k2ro2uJofRhsw8qk4Pxli5s3gEvJ06XF/qTuO46V08UrWjBkVOmEAtVKLdOpkTVHHcw4ezo91Qf6RqfgNaY5CZSUdt0XclAXPGGy3FYaz0ntrW2nP1hjCq51gHw69BpM1oX+GW8TD3E0jQE9/Shb5qkF0+aE3cHZ5je4llGVBqdD9e+qmHwXtLoCnKYk7xI9POvXbHBMOqgext+9QfmdauWMDbQQiKo8lApHa3YHVdJ/JnykwU4QLodHzhwJDQI3jfvsKK1cMNq79kvYVEyZTp6j9qfCNKh2DpVjjxTMDmJXbQWjlH4gB+mtZHD3zdfoUcL4vr41lY7gaBzcGk6so2P1NKnB3aC4OL8jcOTXb863Fqlh7oiANKt23pkdIGXkwccutQWrdXLlqaS2afQKdFrA4mDrVjGcQFsTv008zH61RVKbF4QukTBGoPpSJY15GxkWb7ZtaiFqp7KaCanyily6mEdIvtSZTFqpBaqbLXQStClasS1RELdUeM3IUDuZ+FauWhXn3F+zssRuVCjpq5IoJ7VFxdOwe4ExvXruIYaTktz0Ubkda0ceBci3GbxAsIlQu/jO2valw7Di3ZRAIhR8xJpNjLaPlLqGaDlLDsAIHn51ypwuWjpY8ixq2WssLCwOggaDoIArFtcNvDEK7t7QT96Ygeanb3VoYziK2suaSWMKigszHyArlOLqpC37V7Dlvum6sKfImJHzo10vPZX8xY7j9l69xFbSl7jKijcsYAn/AFqO57LG2w1i6pe2fBcQg5W3ynrB7GsXmzglzEoq22UFGzQxIB0jcdqscmcIfDW3FzLmZgfC2bQCBJrZjqKu9mPJ8tVou4vjNy/gWe02RrRb2yZsplRqJ6aiR3BivNMVxlZ1JFeicVC2MUl1h9higbGJHSWBCv5GDv5V5hxvllrLujTmRmXb72UkT7wJ99XlS8nNy4VJ29lrB48o6sraZgf3r1zhvGiQMwkR3rw61igqhGE6wd9pAJr0rli8GK282gAj5UuLaejf0GKMU7R6Dg+L2n0nKw/C1X42IIj62obucuycykHyOlaPB7GSQZBO4JJ+E1pTfs6OSGOuWOX+jVmoriSw09ahOGuSSriOgIP6ftSQXvxFAPef2ohKpbTRYt2AKjxyEpp6+4Vm4/mmzYfI5luuUbT31rD5k5lLJFmcrDU7SPKkzyRXswZ+sx47bdsJ0VSBrHlUtlwDXnvC+ZXtoQADPRpOXfUUVcGxBZZe4ZPSAB+VKjltisfVLItJl8JThKmCU4St1jSErFTKdKrcTveztM8TlE/XavPl5gxeOnK4w1naV1c9Pvb/AAiuZ1fO/OjXhqv2HfFOZcPhhFy4A3RF8Tn0Ua0O47mLF31JsWxYtj8dyC7DyXZfmayriYfBW2ulS7dWbxMx99V+H86ric6FChCmNZ0921ZIR3pDZUtSYeco4k3MIjscxO5PUgkfpW1FDv8AD1f7Bb8y3/MaJIrt+DB5Gigv+IYJazb/AK7iT6D/APRRtQdzun9pwf8AjPyKRVFS0iK5v9d6GeJ8svdvl1dQrkEzOZYAGgA8XlqKu8zcZbDi3kVSXLTmzQAoXbKRrLfKn4BxVsQjMUCZSF0YtOmY7gR0+NZHjaXI0SqXxZpclWxcxt640n2X2ST+GBBI8zBov4zw1b9l7biQRPoR1HmKFuRTGJxKz/2jH4z+1G/1+9avBnirR5pwq87Z7LsUuWWglIErJAiQRE+W0Vo+3dZzLIEnOCigqBJLLIhhrMCDE6TFc8YwvsuII34bysh1/Go8PvIy/Opf5lQ4TMM52XWdtJ7T571mzVF39mrp5Nx4tXQ3FUXEYR7YILXLee2NJYgB1yqddh2603D8L/tDhtswDdTwMTv4RpJjqpXerWFwdsFSLaDKwdYUCGGYZtBqdTvO9YfBOKNgsRjbCgEAi6gafukjbzy3bf8AlpkdwfITlSU04gxxvgXsbmRtG91T4fgl5ALlu6ysNgQIPkZFXn4k2JxBN0feIloA0HQb9BWpinthhLFU2RY1PeYrBK1L4nCydRnjndS19FjlXmu6zG3eVVyCWctlHaI7mKIsJx1bzZUBkjRjsT+dB+NwxZfskYFhBIDQw6Tp5mpuFcNuZQbkgLr1Hz3p/emqscurz8la0FeJ4zcs/wB5aaNgVIM+lZvGeb3W34LeSdM1xgAPcJJob43zbcnJMZTAkk+/XfStPlfDfzV03sUgYG3ktqw77vHcj30zuObqJ2V1CypxhDf36MbjXBrly2GWGuMZnMBI9K54NZd7WR5lZUjsaPrPALYuEwYAVVEnQL79Sa08Nwy0hJVACdz1oOzJ+Tjy/p027bPNuD8BvW1JZCTMzv8AE0Y8KdMgDrDDrMTRHGlUr3C1Oo8J+VN7VeDfhw9pVZNlpBK7illrUMMzmBP7Nc/wmvMuXb0YZde9eqcWtzZcdwfyNeOcMf8As2WCZJUKNyewms/UK4j+n/uI1bGW/bZGJcAwT39DXXDuXbWHVygJJU6kzA7V3hLvs7Sm5C5RrGw9PP0q6l4XbJZSYZTB+PSsMXTo2Zo3cqCP+G3/AFeh7s59PEaKIoQ/hpiQOHoNznuT069dIoqGI8vn/pXTclZzop0TUJ88KA+Ec/huET6lD+hoqW4KGv4g2icIGH4Lin/MGT8ytRUDP8TMxnDrdz+8to8aDMoMd4O426Vzg+HpaXLbUKskwJ3MSSTOugq1ezMZQpBE+It11UjLuCD3G/WquFxwYLmlHYao0ypEypkDUQfcJ1GtY260bFBtckLll8nEr6/15HHvCz/zE+6jwGgC3dKcRtanLctER0zJn93RKPpnXvr8da1+kY4atfsEf4h2CLS3V+9adHB7a5D/APGs1OFILi3bZgTnj705gSCp3EgjQyKJub7GbC3BE+B/iAHHzWh/g13Nh7Lbwij3p4YPwFJy41NK/Q3Hlljm+L8ooXOc7Nu61srcYo2QlVUiZCmBmBMMY211im49w+eJ2o0N60bc/wC8pe3r5f3fypsHyVZW+t0XLhyv7TIwQhiGz/eABAza7GtHmQZbuDuf03mE+vsn/wDrPxpqUXpfQrI3W/s7w/Jbgy8AeRopwvBLKQRbUkCJIk/P0q+RSoI4ox8AdtObm/IqixOFVxDCR8KkpUwZSAjmzgFgRlU5jvOoj31c4QAYyg6Ae7rWxx7CW2tlnkEbEdfKKyuX76ZShOVi0g667aT0MzSONTN2GljdI3bbwJY61aQyKhNoADTtU4OlaHVC5VVo6qpxDHi0skT2/wBaszWPzFhWZMyiY3/eqekJ0a8UjTxUbGjFDXUlSPKvGOE4WRcGoNu60EbiCR18ga9pU15AbRXEY1EORhdMGJgktrHXel5FcWHjdTRJjeG+2gFmUDWAAfjNXsBhvYWiMxYCTqIjTUb1RXiNy2VN0WykgOU9oSoM+IzpE+VXBird5WCOGEFTG4zA9CAdjXPSjdnSmpqFeUXf4dY9LfDc9x1VRcaSxAgmIEn1rXu85WYm0t3Ef+CjMPe8Zdp6mgfg/JxDIL1xblm2SVQZhJIAkgiBMCTvoBRoLhgDaNANgPQDQD0rTKUU7RghGTVDYf8AiJhpy3Bdsn/iIfzE/lW3i8mLwzojqyuNHUhgrAhlOk9VGnrQ9xLGqtom6ouKIEMAQMxCgktoo1knpFUbnLrWn9rgHNq4N7ZMo/kM3/K2nmKuGSL14JPFNK/KNTh1h1sqtwZXSUI7ZTAIPUREHtSxNvMoExBBU7gMu2hieoIEGCYIrvgvMS4ubVxfZYm3MoZEx94LOo7lTqNxIqle4Zc9orl82UjQjIRGhgCV77RvSuo5RelY3puLX5UV+KA2zYvMczW70eFCoyvllTLMfwTM/i2616BhW8A8tPhp+QoI43h8+GuKNwuYeqEP+QNEHK3ExdsIZklQfeBlb5qD761Q/FGVupsucfScPcA3KtHvRh+tBPKt2cKoBBKl1jaDOYA+RmZ7Gjnirxb94oB4BbI9sqFVVL76HNGUhgNQdAIBG408qk38WXGNzQ3LzYtr32vtMuvtA4IUGNk6TOgy1pc5L9haaD4bwPxt3R+grR4bdL20ciMyzEk6EmNxOogxodaq82gGzaWNXvoB5QH1HuMe+hxO2Bkx9uLQaE6n1rnNTMdT6mmmmlnWakDXJpiasszOM8PuXfukQPwnTU9aH8bfGDAe6p1kKBHi769AO9F2JxQRSxBIHYUAc88QXFIoSVZC2p6ho7eYpGVJbDWWcYtRNbBfxDskAvbYQY0dSB6zFXrnPFnLKLcPUSMoYdSpkz7q8bwWAus3ZM0EnTQEZo123r1m7w93KLCiyqArBObMQwgAaKAMvwoFOT0ge3mlC7/6ScH5huviFW40h+kCF6jLG0EAazM0UzQ5b4Nb9sjr4Sh1y/jgyAex8/Ot7NTopryCsU8epEprlq6Y1GTTCxwa8t4kmTiuLX+oBx7wjfqa9QJrzvnGxl4rabpeslfUoXXX3FKp+CpemDGI5yRLpVUYhWKs+YLtoxUaloIO8TBohTAA3PaBmVioXMMpzL95ZDg6idD0ms4cq2fam6VaScxXN4Cd5yxME6kTFS43muxZcq7nONSFRmidRJGk+U9RWThy8D8eScLtm+DArIuW774khHdLbKpJBMCNDHTNMaCN644nzClqyLglg4UoNi2dZUEdNNT2imw17HhBdazZZSA3s8xW5B1BChs0xBAIJP8ATQvDz8jIdT226VmvxUM1pxbksVygCGJBgNlBIDPkzEToTVvh2RbNsWjNvKMhmZU6g66nfsO0aVj2OIDFWCbQMgp7S2WAJXMCyB9gHUMA2mxBjWrPHrlwYe57ENnyjKFAzDVZCqpiQpYeGYjSYoeHGVMN5U8Sok5i4cXAv2ZXEWfECBq6rrHm67r3GZe1T3eZUu4W3iFWSzezuhT914BG5+6QCVPWQKF+Q7N72pcs4tqDIYvDMfugZvxD709PfWli8KuGxeUgfy2MgEaj2bqwJiNstxlaP6bjj8Naou1xZzm3+S0beExguIGGx6Hy3B/KsbhGMOGvNYJ0nNbOuoOoj8vUVu+yCLAGULpHaN/1rLv4AXVOYkQc1t9mGaCfVZqoT4umNlilKPJeUaHFOP5UL3GlU2GgmdAPMnas3lFCbBdt7rMx9Nvf19ap4vl97xQXboKrJ0UhmnvrE+dbF12RQLajKABvsBoPD1oMs1ji/YeGDyTXov4FMlxlVSEyrliSkjNmAMnKdVEaDTSuOKp7TF4O0P62un0XLH5NUmHvQBPv/Om4D9rj713dbKC0vqZJj4n40eDxZXUPk6CuuTXc1wTTgRU1OaYGoUJhQLzbgUS4MmmYSR2o5ag7m202eY0I/Kk5lcR+H8tmVbxFsKIXUAaRMafvW3wjirFIKSvxj1ocsKRJ937frRDwK8GtZVdUcMZBiSpMgrm0O8eVZsUnZ1pKPb8G294BQ0RqPn0q7YuSKpWcCCRmYtp5d56adqvJbCiBW85+Zx417JHeoi9ZeK44i+dZWJ5iY/dEUt5EjOoNhO10CgX+Il4C5grqn7l1lP8A5/ZsP/beu7vEnbdjWTx/CG7h3A1ZR7RfW3JI/wAhuD30uOZOVFzxfBs2b1jUj1HwJoX4hyQt7EG6bkBsuZcsmVGUkEmBIA3Hxoqw9/2lpLunjRXO25UZvgc1Z3D+MC5eyxAMhZ3J3Bj8I0IjzB7UuWTtyDx4Xki2vCMTmLAZLVkpJW0wXxGTBUgFj11HzolLZlDD7rAEddxIpuIYFbiMjbOpExMdmjuDB84rO5bx2UNh7g+0tFvD/Uv3mUHqQfGDGqt5UbXOH7QpPtzv0yHHv/LX0xKjwscl4DrOuaP94A6/1Ip/FVrj/NKYd1XIzlhmBUqBAMTJ113gDtU/E8Oly1ctrPiGhMfeGqx55gtUeFcHtYyxZe7nm2Gt+FssiQYaBJ0yjQjY0cGpR36Akqm+PsI+B8RGIsJdAK5p0LZiuViCJ6jSffUPNWEFzB3O9vLcHllMN/6bPUOLxSYHDfZpoG8KgmCzndmMnuSdTVbDcwnEYXFZkyZbTAwSwOdWA3AgyBpVKuVoqbVcWaWGxZu2kYQWZQHnWGgBp9d/fUWJlLRyySq6ddtq0eW+XlbDWbgZlYqc0ahvE24PlGtbDcAtnfN8Y+t6a4JStFxyScOLPO+C8WvPcy3AIiScpBFEdpGbRQSfIUS2+EWl2QE+etWlQDQAD0op1J/RE6Rh4TgbHW4co7Df49K1uH8Nt2Fy20CjfzJ7k9TVgUpoUq8EezqaY000qIocmlTUqosVR3rQYEEA+RGlSVzNRlrQI3OD3ZjIY10gRr27VWxOCWyM14i2DMZokxE5QJJ3Gw7d6LsbiltrJjy8/IV5T/EDmC4722EQqlQOniaXHnICfCskoRi/2av5OSEbiF2C53w1oRmY66QoH5nT31f/AOndjKWyXNIjRRMz+LNAryDhWHt3yntGuhmYKqpbEHMQubOxg7yRA23FFOH5MvXWRGLJbtIFkCCxI18pgL3jTqTRRnJ6RncM2V26RrlpqMiiVeADqat2uEW16TQdts0dxIE7eGJ6fKr2H4RcJBC+eu1FCIi9hTXOKW13YfGiWJe2U8jfoC+D4Q4a5cwb6BZu2JP3rTmSo75TP+VvKrN3GEMQLdxwpGYqAcs6+EMQbhAgkLOh76VLzZet4hFNskX7RzWnGnaUPkYHvA86g4LxlcQpDDLdTR19OonpPTpPnRzjy3ETjn2nUl/ga5ig06EJsLmyk6bA+KNYzREyKxuL4JnUXUVke2JDEgZlUzpB0O5Expp1rR4/x7+XZQELs86ZoELGpaCeu3rVrA4pb9oOvXcHcEaEHv69aBcouwpyxz+NAoeP3GhUtn2pkHeFM7hInbWCYnyop5fwBw+HVDq2rESNz+Ge8ACquHxDi+6qkgQJ2gEA6mrPEsSZVLZJYsuYLvkJ8Wv4dOu9C8yadKhuPpGpJydl+1hxetAXArBh4gNV11gT20E1S49aSxhHS2qrnIUBRvmIk+ZgGr9pltoAsKqjSNgN/wDWqPCFGMxPtW/uLB8I/wC8fufIfW9Oxx9szZ2raQZ8Jwvs7Fq31RFB9Yk/MmrLGuPa1yxp4KVDk0pphTVRB5p5pqVQujqlNMKVVZKFT01NULocGmNI0qhZn8XwQuWz0IBIPumPfXnWJwYZ8rbEgEfpXqTfX16UG8ycLFs5l2Pn1rLnh7NPTtXTM5OFKhDEgERAA2/YRRZwzEB7eh8Ws+/p+VBFk3HcKW0IM7ztpRJwLBw8jQDf9tNKHDLejo5ca4W3s1sXxhF6zWPiuYSfu6Vk3btQtVPI2c/gkWr+PZtyag9pULmBVW7jQNtTUpsjaRom6BVDGWwzZ0bJcGzDr5N3qsb7NVvB4NmOik+40cU4u0KnJSVMju4lbpVcWhDDZ109dR0NEmCa0EC2suQbAR1pYTl24w8QAHWf2q4nI1o7symI8By1pSUvKMnFwdrZXe6B9fn7qwsTj1t3WZSWZwBlGuq0UDkiyN3ut6sf2rRwfB7NofZ21XziT8anbgMWXJtAjgeC4jFQb32drcqNC3rRng8AttQqKAo2A/P1qwBXarRfoBRrY6/X18K6IphT1VhjilFIUiPr5VVlj0ppUgKhYqVPSqiHNKKeKUVZBqYiustNFWQ5NZ/HOGm5ZIG4Jb1EbVpgVHiruVGaJgH41Ula2XGVOzzdVKPI3B2/SjP2B9kuT8WpPkfqKG3sS0nv9flRFwm8xUgAFQfxaROuhEyN9I0rJg+MjpzyfFP6BNhXDUqVAkIZCcG1wwCB9elamC5KB+8/wpUq1Y0jHN7NzCct2U/DMd61LeHCjQADypqVOoU2SxXU0qVWQYU1PSqEOkWpIpUqENCilFPSqEHAp4pUqEsWWkKVKrKIrt7oPrpULMe9PSqEGzU63zSpVZCUXZp303+VPSqFDoB0rvJpH19a0qVWRmXfwdvMPANdRO0/4dqnWzt+mlKlSklYxydH/9k="/>
          <p:cNvSpPr>
            <a:spLocks noChangeAspect="1" noChangeArrowheads="1"/>
          </p:cNvSpPr>
          <p:nvPr/>
        </p:nvSpPr>
        <p:spPr bwMode="auto">
          <a:xfrm>
            <a:off x="8659813" y="-909638"/>
            <a:ext cx="2133600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148064" y="908720"/>
            <a:ext cx="3096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מילים ולחן: נעמי שמר</a:t>
            </a:r>
            <a:endParaRPr lang="he-I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1124744"/>
            <a:ext cx="3456384" cy="5663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b="1" dirty="0" smtClean="0"/>
              <a:t>את משגעת פה את כל הנוער </a:t>
            </a:r>
            <a:br>
              <a:rPr lang="he-IL" b="1" dirty="0" smtClean="0"/>
            </a:br>
            <a:r>
              <a:rPr lang="he-IL" b="1" dirty="0" smtClean="0"/>
              <a:t>את יפה בכל התסרוקות </a:t>
            </a:r>
            <a:br>
              <a:rPr lang="he-IL" b="1" dirty="0" smtClean="0"/>
            </a:br>
            <a:r>
              <a:rPr lang="he-IL" b="1" dirty="0" smtClean="0"/>
              <a:t>כשאת עוברת בעקב גבוה </a:t>
            </a:r>
            <a:br>
              <a:rPr lang="he-IL" b="1" dirty="0" smtClean="0"/>
            </a:br>
            <a:r>
              <a:rPr lang="he-IL" b="1" dirty="0" smtClean="0"/>
              <a:t>את שווה סימפוניה של שריקות </a:t>
            </a:r>
            <a:br>
              <a:rPr lang="he-IL" b="1" dirty="0" smtClean="0"/>
            </a:br>
            <a:r>
              <a:rPr lang="he-IL" b="1" dirty="0" smtClean="0"/>
              <a:t>כשמביטים למטה מגובה המנוף </a:t>
            </a:r>
            <a:br>
              <a:rPr lang="he-IL" b="1" dirty="0" smtClean="0"/>
            </a:br>
            <a:r>
              <a:rPr lang="he-IL" b="1" dirty="0" smtClean="0"/>
              <a:t>זו את שמקשטת בשבילנו את הנוף </a:t>
            </a:r>
            <a:br>
              <a:rPr lang="he-IL" b="1" dirty="0" smtClean="0"/>
            </a:br>
            <a:r>
              <a:rPr lang="he-IL" b="1" dirty="0" smtClean="0"/>
              <a:t>אמרי מלה ונטפס איש </a:t>
            </a:r>
            <a:r>
              <a:rPr lang="he-IL" b="1" dirty="0" err="1" smtClean="0"/>
              <a:t>איש</a:t>
            </a:r>
            <a:r>
              <a:rPr lang="he-IL" b="1" dirty="0" smtClean="0"/>
              <a:t> </a:t>
            </a:r>
            <a:br>
              <a:rPr lang="he-IL" b="1" dirty="0" smtClean="0"/>
            </a:br>
            <a:r>
              <a:rPr lang="he-IL" b="1" dirty="0" smtClean="0"/>
              <a:t>מן הקומה העשירית לכביש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       את אולי קטנה...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אם גם היום תפני אלינו עורף </a:t>
            </a:r>
            <a:br>
              <a:rPr lang="he-IL" b="1" dirty="0" smtClean="0"/>
            </a:br>
            <a:r>
              <a:rPr lang="he-IL" b="1" dirty="0" smtClean="0"/>
              <a:t>אנו נדבר עם הקבלן </a:t>
            </a:r>
            <a:br>
              <a:rPr lang="he-IL" b="1" dirty="0" smtClean="0"/>
            </a:br>
            <a:r>
              <a:rPr lang="he-IL" b="1" dirty="0" smtClean="0"/>
              <a:t>ונשבע לו שעד סוף החורף </a:t>
            </a:r>
            <a:br>
              <a:rPr lang="he-IL" b="1" dirty="0" smtClean="0"/>
            </a:br>
            <a:r>
              <a:rPr lang="he-IL" b="1" dirty="0" smtClean="0"/>
              <a:t>לא נוכל לגמור את </a:t>
            </a:r>
            <a:r>
              <a:rPr lang="he-IL" b="1" dirty="0" err="1" smtClean="0"/>
              <a:t>הבנין</a:t>
            </a:r>
            <a:r>
              <a:rPr lang="he-IL" b="1" dirty="0" smtClean="0"/>
              <a:t> </a:t>
            </a:r>
            <a:br>
              <a:rPr lang="he-IL" b="1" dirty="0" smtClean="0"/>
            </a:br>
            <a:r>
              <a:rPr lang="he-IL" b="1" dirty="0" smtClean="0"/>
              <a:t>אך אם תעיפי הנה מבט אחד קצר </a:t>
            </a:r>
            <a:br>
              <a:rPr lang="he-IL" b="1" dirty="0" smtClean="0"/>
            </a:br>
            <a:r>
              <a:rPr lang="he-IL" b="1" dirty="0" smtClean="0"/>
              <a:t>מיד תראי שאנו גומרים אותו מחר </a:t>
            </a:r>
            <a:br>
              <a:rPr lang="he-IL" b="1" dirty="0" smtClean="0"/>
            </a:br>
            <a:r>
              <a:rPr lang="he-IL" b="1" dirty="0" smtClean="0"/>
              <a:t>ומן הגג הבנאים שלך </a:t>
            </a:r>
            <a:br>
              <a:rPr lang="he-IL" b="1" dirty="0" smtClean="0"/>
            </a:br>
            <a:r>
              <a:rPr lang="he-IL" b="1" dirty="0" smtClean="0"/>
              <a:t>בלב אוהב ישליכו פרח לך. </a:t>
            </a:r>
          </a:p>
          <a:p>
            <a:pPr>
              <a:spcAft>
                <a:spcPts val="600"/>
              </a:spcAft>
            </a:pPr>
            <a:r>
              <a:rPr lang="he-IL" b="1" dirty="0" smtClean="0"/>
              <a:t>     את אולי קטנה... </a:t>
            </a:r>
          </a:p>
          <a:p>
            <a:endParaRPr lang="he-IL" b="1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55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lett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43808" y="3602542"/>
            <a:ext cx="2996952" cy="2361836"/>
          </a:xfrm>
          <a:prstGeom prst="rect">
            <a:avLst/>
          </a:prstGeom>
          <a:noFill/>
        </p:spPr>
      </p:pic>
      <p:sp>
        <p:nvSpPr>
          <p:cNvPr id="2" name="מלבן 1"/>
          <p:cNvSpPr/>
          <p:nvPr/>
        </p:nvSpPr>
        <p:spPr>
          <a:xfrm>
            <a:off x="2451925" y="1916832"/>
            <a:ext cx="396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הצבע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56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067944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3600" b="1" dirty="0" err="1" smtClean="0">
                <a:solidFill>
                  <a:srgbClr val="002060"/>
                </a:solidFill>
              </a:rPr>
              <a:t>הכל</a:t>
            </a:r>
            <a:r>
              <a:rPr lang="he-IL" sz="3600" b="1" dirty="0" smtClean="0">
                <a:solidFill>
                  <a:srgbClr val="002060"/>
                </a:solidFill>
              </a:rPr>
              <a:t> פתוח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מלבן 6"/>
          <p:cNvSpPr/>
          <p:nvPr/>
        </p:nvSpPr>
        <p:spPr>
          <a:xfrm>
            <a:off x="4355976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32656"/>
            <a:ext cx="28083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65538" name="AutoShape 2" descr="data:image/jpeg;base64,/9j/4AAQSkZJRgABAQAAAQABAAD/2wCEAAkGBhQSEBUUEhQWFRUVGBcWFxcXFxcXHBYaFRgVFRgXFRgYHCYfFxokGRcUHy8gIycpLSwsFx4xNTAqNSYrLCkBCQoKDgwOGg8PGiokHSQsLCksKSwsLCkpKSkpLCwsLCwsKSkpKSwpKSwpKSkpKSwsKSwsLCksLCwsLCwsKSwsLP/AABEIAMYA4AMBIgACEQEDEQH/xAAcAAABBQEBAQAAAAAAAAAAAAAGAAEDBAUCBwj/xABFEAACAQIEBAMFBgMFBAsAAAABAhEAAwQSITEFBkFRImFxE4GRofAjMkKxwdEHFFIkM3KS4RViY7IWNUNTc4Kjs8LD8f/EABoBAAIDAQEAAAAAAAAAAAAAAAIDAAEEBQb/xAAoEQACAgIBBAICAQUAAAAAAAAAAQIRAyESBBMxQSJRMmEUBTNxgeH/2gAMAwEAAhEDEQA/AK2SmIqQmonNeyZ5VHDmoy1dEVyRQhkZNRuakY1A5oGMRG5qImu2NRxSpMZAktrWrw3CZmFUsJhWbYUUcB4cwYSPrSuV1WZKLOt0uO2HnDuWLK2lBQEkCT60Pcw8mjUrt00o8sjwj0H5VzibOZYNcRxklyi9nQU90/B4JxTlx1JgTQ7c4S+aIIr2ri+AAY0PYrAjtWzDmbjYjLiVnn9vleRqx+FcPyc3Rj8KNBaiugkimdxsS8aPP7/KVxddCPSK2eF4cAREUTnDyIrMxOBymaGcm0XGKEtgCnaKzsRjGGx91R2uN2t2070EZBNpOmXr4gVTLqTqJp8RzFYIgEk+hrOs4hS+mgq2/oqLT0adrDrmlRWqMAWEwK6wNoZdx761rKwsSKZFgyQGcycuq9sv91x89Otefsn18v0r3i7gA6wVkHevL+aOT7lhy6oxtHXMNcs669qOcb2gYugVimipSlc5aVxGWevtXBFSxTFa9VZ5xRK7VGateyPao3wzdjSnkX2PWNlUiprXCy3lXeHt+LWiHDWBArn9R1LjqJrwdOpbZgPy+Y0NVH4QynUTRslqub1kRqKyfyZNUa1givBkcJiNoNEfDBDCsX2AB0q9g7pBrm5W5G7HSPRcK8oPSpayeB43MMp33H61qE0MZJR2SXkHOYF8VC2JtnvRVzKfEPT8v9IoYvKTUwQdF5JaMi9hSTvXKYSOprS9hUi4WtigjK5FDLArK4zdYLpBon/k/KocVwFbgg0bhoG2eWYrGTv8vnUvC+XWxLaAqO/150a4zk6wgnr51DhuIDDbgFfLesrXF7FyXy5z8A3iOTL1t4QZvOuhyviRqU+FGFnnrDsYyvm9N/StzCcSt3EzCR5EQRFMUYS9gx4KVxdgdwjD3M4S4CvcmjFeEW1gqSe81jYvi6tcC6R3FEGGCZAV39Z86iSjpGvyaGFsKRt8q5ucJDKQwkHSPKusNiD2J9K0baE9x9TTYyFyR4rzr/DdrE3rHitzJTqnU5e48qAWtV9R47ClkKxM/OvFuZOUYZiqwQTp8TTFQt2gjAq5g8HNaa8IFW8BgoatPVdalHQrp+k3shs8M8q6uYAdqMrHCVC67xVLH8LjauP35PydLtx9AFjMCAZqXDXY0rUxmDqC1YA6UxXJi2kh0b1p2ipCtN7GmqIFlb2YqW2KlXD1MmHqcUSybAYs23DDof3/AErU43xzKgZT2+ZisxMPXWK4abiZR3EH30qWKL2x0Zskxt83CD5VUOEmtWzgD32qf/Z5FGpQWkwJKT8mGuDqUYStYYauhYpyYlmamErp8KY0Faa2KlXD1LIebcx27qatGX12oQOJh/Gpdfr417niuDW7g8ahh51j8V4Tg7Sy1tNOmlZ5wt3YGaEssVBARyvyKmIPtc7Wx+FRHxM6xRdg+WXRtTMaT3/1qLB8Yt2xmVCEHQfHYVpYPnTDMfE5U9JU/pQxcPF7ByYMWGlJ1Ia/yjZcyVg+Wlc3OWltiVciOhNb2GxVu6Jttm+I+IOtCnHVvi5+Ir03j5U2VVdD4Pl4Zt4FsyxA9R+tW7DhdDrQrhcVHcGrlrEs7xPxNLWT0NlAKik1Rx3Bkugh0B3ExqOmlTYC/pLb9u1aAGlN5CXEEgKtcPtjNVNrTDerOCuQ1JypyiPxumFQrm4kiKaxclRXdLpOIXgF+J4SDWb/AC9EvErfirOOHp2JaAm9mctiakGGq+uHqVcPThRQTD1MmFq+liurnhUnt9Co2kiJWVrdkTFWnuKiy7BVHeAPiaxeIccWwoH3rjGEWdWb9vOqGF4c7faYpvaOdQknJb3gDv61xMuaU3b8HRhjr4xNS/zhh1P2a3Lx/wCEhYfHapsPzMrCTYvp/it/pM1S4ZjptzPUiBAAg9Iq4ccAQCwk7AnePrtUhkRc8Mlqy5h+IWrwm2waO248iOlWbQmsDGcKS4c6k2ro2uJofRhsw8qk4Pxli5s3gEvJ06XF/qTuO46V08UrWjBkVOmEAtVKLdOpkTVHHcw4ezo91Qf6RqfgNaY5CZSUdt0XclAXPGGy3FYaz0ntrW2nP1hjCq51gHw69BpM1oX+GW8TD3E0jQE9/Shb5qkF0+aE3cHZ5je4llGVBqdD9e+qmHwXtLoCnKYk7xI9POvXbHBMOqgext+9QfmdauWMDbQQiKo8lApHa3YHVdJ/JnykwU4QLodHzhwJDQI3jfvsKK1cMNq79kvYVEyZTp6j9qfCNKh2DpVjjxTMDmJXbQWjlH4gB+mtZHD3zdfoUcL4vr41lY7gaBzcGk6so2P1NKnB3aC4OL8jcOTXb863Fqlh7oiANKt23pkdIGXkwccutQWrdXLlqaS2afQKdFrA4mDrVjGcQFsTv008zH61RVKbF4QukTBGoPpSJY15GxkWb7ZtaiFqp7KaCanyily6mEdIvtSZTFqpBaqbLXQStClasS1RELdUeM3IUDuZ+FauWhXn3F+zssRuVCjpq5IoJ7VFxdOwe4ExvXruIYaTktz0Ubkda0ceBci3GbxAsIlQu/jO2valw7Di3ZRAIhR8xJpNjLaPlLqGaDlLDsAIHn51ypwuWjpY8ixq2WssLCwOggaDoIArFtcNvDEK7t7QT96Ygeanb3VoYziK2suaSWMKigszHyArlOLqpC37V7Dlvum6sKfImJHzo10vPZX8xY7j9l69xFbSl7jKijcsYAn/AFqO57LG2w1i6pe2fBcQg5W3ynrB7GsXmzglzEoq22UFGzQxIB0jcdqscmcIfDW3FzLmZgfC2bQCBJrZjqKu9mPJ8tVou4vjNy/gWe02RrRb2yZsplRqJ6aiR3BivNMVxlZ1JFeicVC2MUl1h9higbGJHSWBCv5GDv5V5hxvllrLujTmRmXb72UkT7wJ99XlS8nNy4VJ29lrB48o6sraZgf3r1zhvGiQMwkR3rw61igqhGE6wd9pAJr0rli8GK282gAj5UuLaejf0GKMU7R6Dg+L2n0nKw/C1X42IIj62obucuycykHyOlaPB7GSQZBO4JJ+E1pTfs6OSGOuWOX+jVmoriSw09ahOGuSSriOgIP6ftSQXvxFAPef2ohKpbTRYt2AKjxyEpp6+4Vm4/mmzYfI5luuUbT31rD5k5lLJFmcrDU7SPKkzyRXswZ+sx47bdsJ0VSBrHlUtlwDXnvC+ZXtoQADPRpOXfUUVcGxBZZe4ZPSAB+VKjltisfVLItJl8JThKmCU4St1jSErFTKdKrcTveztM8TlE/XavPl5gxeOnK4w1naV1c9Pvb/AAiuZ1fO/OjXhqv2HfFOZcPhhFy4A3RF8Tn0Ua0O47mLF31JsWxYtj8dyC7DyXZfmayriYfBW2ulS7dWbxMx99V+H86ric6FChCmNZ0921ZIR3pDZUtSYeco4k3MIjscxO5PUgkfpW1FDv8AD1f7Bb8y3/MaJIrt+DB5Gigv+IYJazb/AK7iT6D/APRRtQdzun9pwf8AjPyKRVFS0iK5v9d6GeJ8svdvl1dQrkEzOZYAGgA8XlqKu8zcZbDi3kVSXLTmzQAoXbKRrLfKn4BxVsQjMUCZSF0YtOmY7gR0+NZHjaXI0SqXxZpclWxcxt640n2X2ST+GBBI8zBov4zw1b9l7biQRPoR1HmKFuRTGJxKz/2jH4z+1G/1+9avBnirR5pwq87Z7LsUuWWglIErJAiQRE+W0Vo+3dZzLIEnOCigqBJLLIhhrMCDE6TFc8YwvsuII34bysh1/Go8PvIy/Opf5lQ4TMM52XWdtJ7T571mzVF39mrp5Nx4tXQ3FUXEYR7YILXLee2NJYgB1yqddh2603D8L/tDhtswDdTwMTv4RpJjqpXerWFwdsFSLaDKwdYUCGGYZtBqdTvO9YfBOKNgsRjbCgEAi6gafukjbzy3bf8AlpkdwfITlSU04gxxvgXsbmRtG91T4fgl5ALlu6ysNgQIPkZFXn4k2JxBN0feIloA0HQb9BWpinthhLFU2RY1PeYrBK1L4nCydRnjndS19FjlXmu6zG3eVVyCWctlHaI7mKIsJx1bzZUBkjRjsT+dB+NwxZfskYFhBIDQw6Tp5mpuFcNuZQbkgLr1Hz3p/emqscurz8la0FeJ4zcs/wB5aaNgVIM+lZvGeb3W34LeSdM1xgAPcJJob43zbcnJMZTAkk+/XfStPlfDfzV03sUgYG3ktqw77vHcj30zuObqJ2V1CypxhDf36MbjXBrly2GWGuMZnMBI9K54NZd7WR5lZUjsaPrPALYuEwYAVVEnQL79Sa08Nwy0hJVACdz1oOzJ+Tjy/p027bPNuD8BvW1JZCTMzv8AE0Y8KdMgDrDDrMTRHGlUr3C1Oo8J+VN7VeDfhw9pVZNlpBK7illrUMMzmBP7Nc/wmvMuXb0YZde9eqcWtzZcdwfyNeOcMf8As2WCZJUKNyewms/UK4j+n/uI1bGW/bZGJcAwT39DXXDuXbWHVygJJU6kzA7V3hLvs7Sm5C5RrGw9PP0q6l4XbJZSYZTB+PSsMXTo2Zo3cqCP+G3/AFeh7s59PEaKIoQ/hpiQOHoNznuT069dIoqGI8vn/pXTclZzop0TUJ88KA+Ec/huET6lD+hoqW4KGv4g2icIGH4Lin/MGT8ytRUDP8TMxnDrdz+8to8aDMoMd4O426Vzg+HpaXLbUKskwJ3MSSTOugq1ezMZQpBE+It11UjLuCD3G/WquFxwYLmlHYao0ypEypkDUQfcJ1GtY260bFBtckLll8nEr6/15HHvCz/zE+6jwGgC3dKcRtanLctER0zJn93RKPpnXvr8da1+kY4atfsEf4h2CLS3V+9adHB7a5D/APGs1OFILi3bZgTnj705gSCp3EgjQyKJub7GbC3BE+B/iAHHzWh/g13Nh7Lbwij3p4YPwFJy41NK/Q3Hlljm+L8ooXOc7Nu61srcYo2QlVUiZCmBmBMMY211im49w+eJ2o0N60bc/wC8pe3r5f3fypsHyVZW+t0XLhyv7TIwQhiGz/eABAza7GtHmQZbuDuf03mE+vsn/wDrPxpqUXpfQrI3W/s7w/Jbgy8AeRopwvBLKQRbUkCJIk/P0q+RSoI4ox8AdtObm/IqixOFVxDCR8KkpUwZSAjmzgFgRlU5jvOoj31c4QAYyg6Ae7rWxx7CW2tlnkEbEdfKKyuX76ZShOVi0g667aT0MzSONTN2GljdI3bbwJY61aQyKhNoADTtU4OlaHVC5VVo6qpxDHi0skT2/wBaszWPzFhWZMyiY3/eqekJ0a8UjTxUbGjFDXUlSPKvGOE4WRcGoNu60EbiCR18ga9pU15AbRXEY1EORhdMGJgktrHXel5FcWHjdTRJjeG+2gFmUDWAAfjNXsBhvYWiMxYCTqIjTUb1RXiNy2VN0WykgOU9oSoM+IzpE+VXBird5WCOGEFTG4zA9CAdjXPSjdnSmpqFeUXf4dY9LfDc9x1VRcaSxAgmIEn1rXu85WYm0t3Ef+CjMPe8Zdp6mgfg/JxDIL1xblm2SVQZhJIAkgiBMCTvoBRoLhgDaNANgPQDQD0rTKUU7RghGTVDYf8AiJhpy3Bdsn/iIfzE/lW3i8mLwzojqyuNHUhgrAhlOk9VGnrQ9xLGqtom6ouKIEMAQMxCgktoo1knpFUbnLrWn9rgHNq4N7ZMo/kM3/K2nmKuGSL14JPFNK/KNTh1h1sqtwZXSUI7ZTAIPUREHtSxNvMoExBBU7gMu2hieoIEGCYIrvgvMS4ubVxfZYm3MoZEx94LOo7lTqNxIqle4Zc9orl82UjQjIRGhgCV77RvSuo5RelY3puLX5UV+KA2zYvMczW70eFCoyvllTLMfwTM/i2616BhW8A8tPhp+QoI43h8+GuKNwuYeqEP+QNEHK3ExdsIZklQfeBlb5qD761Q/FGVupsucfScPcA3KtHvRh+tBPKt2cKoBBKl1jaDOYA+RmZ7Gjnirxb94oB4BbI9sqFVVL76HNGUhgNQdAIBG408qk38WXGNzQ3LzYtr32vtMuvtA4IUGNk6TOgy1pc5L9haaD4bwPxt3R+grR4bdL20ciMyzEk6EmNxOogxodaq82gGzaWNXvoB5QH1HuMe+hxO2Bkx9uLQaE6n1rnNTMdT6mmmmlnWakDXJpiasszOM8PuXfukQPwnTU9aH8bfGDAe6p1kKBHi769AO9F2JxQRSxBIHYUAc88QXFIoSVZC2p6ho7eYpGVJbDWWcYtRNbBfxDskAvbYQY0dSB6zFXrnPFnLKLcPUSMoYdSpkz7q8bwWAus3ZM0EnTQEZo123r1m7w93KLCiyqArBObMQwgAaKAMvwoFOT0ge3mlC7/6ScH5huviFW40h+kCF6jLG0EAazM0UzQ5b4Nb9sjr4Sh1y/jgyAex8/Ot7NTopryCsU8epEprlq6Y1GTTCxwa8t4kmTiuLX+oBx7wjfqa9QJrzvnGxl4rabpeslfUoXXX3FKp+CpemDGI5yRLpVUYhWKs+YLtoxUaloIO8TBohTAA3PaBmVioXMMpzL95ZDg6idD0ms4cq2fam6VaScxXN4Cd5yxME6kTFS43muxZcq7nONSFRmidRJGk+U9RWThy8D8eScLtm+DArIuW774khHdLbKpJBMCNDHTNMaCN644nzClqyLglg4UoNi2dZUEdNNT2imw17HhBdazZZSA3s8xW5B1BChs0xBAIJP8ATQvDz8jIdT226VmvxUM1pxbksVygCGJBgNlBIDPkzEToTVvh2RbNsWjNvKMhmZU6g66nfsO0aVj2OIDFWCbQMgp7S2WAJXMCyB9gHUMA2mxBjWrPHrlwYe57ENnyjKFAzDVZCqpiQpYeGYjSYoeHGVMN5U8Sok5i4cXAv2ZXEWfECBq6rrHm67r3GZe1T3eZUu4W3iFWSzezuhT914BG5+6QCVPWQKF+Q7N72pcs4tqDIYvDMfugZvxD709PfWli8KuGxeUgfy2MgEaj2bqwJiNstxlaP6bjj8Naou1xZzm3+S0beExguIGGx6Hy3B/KsbhGMOGvNYJ0nNbOuoOoj8vUVu+yCLAGULpHaN/1rLv4AXVOYkQc1t9mGaCfVZqoT4umNlilKPJeUaHFOP5UL3GlU2GgmdAPMnas3lFCbBdt7rMx9Nvf19ap4vl97xQXboKrJ0UhmnvrE+dbF12RQLajKABvsBoPD1oMs1ji/YeGDyTXov4FMlxlVSEyrliSkjNmAMnKdVEaDTSuOKp7TF4O0P62un0XLH5NUmHvQBPv/Om4D9rj713dbKC0vqZJj4n40eDxZXUPk6CuuTXc1wTTgRU1OaYGoUJhQLzbgUS4MmmYSR2o5ag7m202eY0I/Kk5lcR+H8tmVbxFsKIXUAaRMafvW3wjirFIKSvxj1ocsKRJ937frRDwK8GtZVdUcMZBiSpMgrm0O8eVZsUnZ1pKPb8G294BQ0RqPn0q7YuSKpWcCCRmYtp5d56adqvJbCiBW85+Zx417JHeoi9ZeK44i+dZWJ5iY/dEUt5EjOoNhO10CgX+Il4C5grqn7l1lP8A5/ZsP/beu7vEnbdjWTx/CG7h3A1ZR7RfW3JI/wAhuD30uOZOVFzxfBs2b1jUj1HwJoX4hyQt7EG6bkBsuZcsmVGUkEmBIA3Hxoqw9/2lpLunjRXO25UZvgc1Z3D+MC5eyxAMhZ3J3Bj8I0IjzB7UuWTtyDx4Xki2vCMTmLAZLVkpJW0wXxGTBUgFj11HzolLZlDD7rAEddxIpuIYFbiMjbOpExMdmjuDB84rO5bx2UNh7g+0tFvD/Uv3mUHqQfGDGqt5UbXOH7QpPtzv0yHHv/LX0xKjwscl4DrOuaP94A6/1Ip/FVrj/NKYd1XIzlhmBUqBAMTJ113gDtU/E8Oly1ctrPiGhMfeGqx55gtUeFcHtYyxZe7nm2Gt+FssiQYaBJ0yjQjY0cGpR36Akqm+PsI+B8RGIsJdAK5p0LZiuViCJ6jSffUPNWEFzB3O9vLcHllMN/6bPUOLxSYHDfZpoG8KgmCzndmMnuSdTVbDcwnEYXFZkyZbTAwSwOdWA3AgyBpVKuVoqbVcWaWGxZu2kYQWZQHnWGgBp9d/fUWJlLRyySq6ddtq0eW+XlbDWbgZlYqc0ahvE24PlGtbDcAtnfN8Y+t6a4JStFxyScOLPO+C8WvPcy3AIiScpBFEdpGbRQSfIUS2+EWl2QE+etWlQDQAD0op1J/RE6Rh4TgbHW4co7Df49K1uH8Nt2Fy20CjfzJ7k9TVgUpoUq8EezqaY000qIocmlTUqosVR3rQYEEA+RGlSVzNRlrQI3OD3ZjIY10gRr27VWxOCWyM14i2DMZokxE5QJJ3Gw7d6LsbiltrJjy8/IV5T/EDmC4722EQqlQOniaXHnICfCskoRi/2av5OSEbiF2C53w1oRmY66QoH5nT31f/AOndjKWyXNIjRRMz+LNAryDhWHt3yntGuhmYKqpbEHMQubOxg7yRA23FFOH5MvXWRGLJbtIFkCCxI18pgL3jTqTRRnJ6RncM2V26RrlpqMiiVeADqat2uEW16TQdts0dxIE7eGJ6fKr2H4RcJBC+eu1FCIi9hTXOKW13YfGiWJe2U8jfoC+D4Q4a5cwb6BZu2JP3rTmSo75TP+VvKrN3GEMQLdxwpGYqAcs6+EMQbhAgkLOh76VLzZet4hFNskX7RzWnGnaUPkYHvA86g4LxlcQpDDLdTR19OonpPTpPnRzjy3ETjn2nUl/ga5ig06EJsLmyk6bA+KNYzREyKxuL4JnUXUVke2JDEgZlUzpB0O5Expp1rR4/x7+XZQELs86ZoELGpaCeu3rVrA4pb9oOvXcHcEaEHv69aBcouwpyxz+NAoeP3GhUtn2pkHeFM7hInbWCYnyop5fwBw+HVDq2rESNz+Ge8ACquHxDi+6qkgQJ2gEA6mrPEsSZVLZJYsuYLvkJ8Wv4dOu9C8yadKhuPpGpJydl+1hxetAXArBh4gNV11gT20E1S49aSxhHS2qrnIUBRvmIk+ZgGr9pltoAsKqjSNgN/wDWqPCFGMxPtW/uLB8I/wC8fufIfW9Oxx9szZ2raQZ8Jwvs7Fq31RFB9Yk/MmrLGuPa1yxp4KVDk0pphTVRB5p5pqVQujqlNMKVVZKFT01NULocGmNI0qhZn8XwQuWz0IBIPumPfXnWJwYZ8rbEgEfpXqTfX16UG8ycLFs5l2Pn1rLnh7NPTtXTM5OFKhDEgERAA2/YRRZwzEB7eh8Ws+/p+VBFk3HcKW0IM7ztpRJwLBw8jQDf9tNKHDLejo5ca4W3s1sXxhF6zWPiuYSfu6Vk3btQtVPI2c/gkWr+PZtyag9pULmBVW7jQNtTUpsjaRom6BVDGWwzZ0bJcGzDr5N3qsb7NVvB4NmOik+40cU4u0KnJSVMju4lbpVcWhDDZ109dR0NEmCa0EC2suQbAR1pYTl24w8QAHWf2q4nI1o7symI8By1pSUvKMnFwdrZXe6B9fn7qwsTj1t3WZSWZwBlGuq0UDkiyN3ut6sf2rRwfB7NofZ21XziT8anbgMWXJtAjgeC4jFQb32drcqNC3rRng8AttQqKAo2A/P1qwBXarRfoBRrY6/X18K6IphT1VhjilFIUiPr5VVlj0ppUgKhYqVPSqiHNKKeKUVZBqYiustNFWQ5NZ/HOGm5ZIG4Jb1EbVpgVHiruVGaJgH41Ula2XGVOzzdVKPI3B2/SjP2B9kuT8WpPkfqKG3sS0nv9flRFwm8xUgAFQfxaROuhEyN9I0rJg+MjpzyfFP6BNhXDUqVAkIZCcG1wwCB9elamC5KB+8/wpUq1Y0jHN7NzCct2U/DMd61LeHCjQADypqVOoU2SxXU0qVWQYU1PSqEOkWpIpUqENCilFPSqEHAp4pUqEsWWkKVKrKIrt7oPrpULMe9PSqEGzU63zSpVZCUXZp303+VPSqFDoB0rvJpH19a0qVWRmXfwdvMPANdRO0/4dqnWzt+mlKlSklYxydH/9k="/>
          <p:cNvSpPr>
            <a:spLocks noChangeAspect="1" noChangeArrowheads="1"/>
          </p:cNvSpPr>
          <p:nvPr/>
        </p:nvSpPr>
        <p:spPr bwMode="auto">
          <a:xfrm>
            <a:off x="8659813" y="-909638"/>
            <a:ext cx="2133600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4860032" y="1340768"/>
            <a:ext cx="3384376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ראיתי </a:t>
            </a:r>
            <a:r>
              <a:rPr lang="he-IL" b="1" dirty="0" err="1" smtClean="0"/>
              <a:t>ת'כנרת</a:t>
            </a:r>
            <a:r>
              <a:rPr lang="he-IL" b="1" dirty="0" smtClean="0"/>
              <a:t> זוהרת בטורקיז </a:t>
            </a:r>
            <a:br>
              <a:rPr lang="he-IL" b="1" dirty="0" smtClean="0"/>
            </a:br>
            <a:r>
              <a:rPr lang="he-IL" b="1" dirty="0" smtClean="0"/>
              <a:t>וגל סגול כהה הריע והתיז, </a:t>
            </a:r>
            <a:br>
              <a:rPr lang="he-IL" b="1" dirty="0" smtClean="0"/>
            </a:br>
            <a:r>
              <a:rPr lang="he-IL" b="1" dirty="0" smtClean="0"/>
              <a:t>חשבתי לעצמי </a:t>
            </a:r>
            <a:r>
              <a:rPr lang="he-IL" b="1" dirty="0" err="1" smtClean="0"/>
              <a:t>הכל</a:t>
            </a:r>
            <a:r>
              <a:rPr lang="he-IL" b="1" dirty="0" smtClean="0"/>
              <a:t> עוד אפשרי </a:t>
            </a:r>
            <a:br>
              <a:rPr lang="he-IL" b="1" dirty="0" smtClean="0"/>
            </a:br>
            <a:r>
              <a:rPr lang="he-IL" b="1" dirty="0" smtClean="0"/>
              <a:t>כל עוד אנחנו כאן שרים.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ראיתי את הסכר פתוח לרווחה </a:t>
            </a:r>
            <a:br>
              <a:rPr lang="he-IL" b="1" dirty="0" smtClean="0"/>
            </a:br>
            <a:r>
              <a:rPr lang="he-IL" b="1" dirty="0" smtClean="0"/>
              <a:t>וכל שפעת המים נוהרת בשמחה, </a:t>
            </a:r>
            <a:br>
              <a:rPr lang="he-IL" b="1" dirty="0" smtClean="0"/>
            </a:br>
            <a:r>
              <a:rPr lang="he-IL" b="1" dirty="0" smtClean="0"/>
              <a:t>חשבתי לעצמי </a:t>
            </a:r>
            <a:r>
              <a:rPr lang="he-IL" b="1" dirty="0" err="1" smtClean="0"/>
              <a:t>הכל</a:t>
            </a:r>
            <a:r>
              <a:rPr lang="he-IL" b="1" dirty="0" smtClean="0"/>
              <a:t> עוד אפשרי </a:t>
            </a:r>
            <a:br>
              <a:rPr lang="he-IL" b="1" dirty="0" smtClean="0"/>
            </a:br>
            <a:r>
              <a:rPr lang="he-IL" b="1" dirty="0" smtClean="0"/>
              <a:t>כל עוד אנחנו כאן שרים.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err="1" smtClean="0"/>
              <a:t>הכל</a:t>
            </a:r>
            <a:r>
              <a:rPr lang="he-IL" b="1" dirty="0" smtClean="0"/>
              <a:t> פתוח עוד לא מאוחר </a:t>
            </a:r>
            <a:br>
              <a:rPr lang="he-IL" b="1" dirty="0" smtClean="0"/>
            </a:br>
            <a:r>
              <a:rPr lang="he-IL" b="1" dirty="0" smtClean="0"/>
              <a:t>מצב הרוח ישתפר מחר </a:t>
            </a:r>
            <a:br>
              <a:rPr lang="he-IL" b="1" dirty="0" smtClean="0"/>
            </a:br>
            <a:r>
              <a:rPr lang="he-IL" b="1" dirty="0" smtClean="0"/>
              <a:t>זה יתכן, זה אפשרי - </a:t>
            </a:r>
            <a:br>
              <a:rPr lang="he-IL" b="1" dirty="0" smtClean="0"/>
            </a:br>
            <a:r>
              <a:rPr lang="he-IL" b="1" dirty="0" smtClean="0"/>
              <a:t>כל עוד אנחנו כאן שרים.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הייתי בעפולה הייתי באילת </a:t>
            </a:r>
            <a:br>
              <a:rPr lang="he-IL" b="1" dirty="0" smtClean="0"/>
            </a:br>
            <a:r>
              <a:rPr lang="he-IL" b="1" dirty="0" smtClean="0"/>
              <a:t>ובשמורת החולה מצאתי לי מקלט, </a:t>
            </a:r>
            <a:br>
              <a:rPr lang="he-IL" b="1" dirty="0" smtClean="0"/>
            </a:br>
            <a:r>
              <a:rPr lang="he-IL" b="1" dirty="0" smtClean="0"/>
              <a:t>חשבתי לעצמי </a:t>
            </a:r>
            <a:r>
              <a:rPr lang="he-IL" b="1" dirty="0" err="1" smtClean="0"/>
              <a:t>הכל</a:t>
            </a:r>
            <a:r>
              <a:rPr lang="he-IL" b="1" dirty="0" smtClean="0"/>
              <a:t> עוד אפשרי </a:t>
            </a:r>
            <a:br>
              <a:rPr lang="he-IL" b="1" dirty="0" smtClean="0"/>
            </a:br>
            <a:r>
              <a:rPr lang="he-IL" b="1" dirty="0" smtClean="0"/>
              <a:t>כל עוד אנחנו כאן שרים.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980728"/>
            <a:ext cx="2304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מילים ולחן: נעמי שמר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1052736"/>
            <a:ext cx="3384376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בתל אביב טיילתי חופשי מדאגה </a:t>
            </a:r>
            <a:br>
              <a:rPr lang="he-IL" b="1" dirty="0" smtClean="0"/>
            </a:br>
            <a:r>
              <a:rPr lang="he-IL" b="1" dirty="0" smtClean="0"/>
              <a:t>לאן שהסתכלתי הייתה לי חגיגה </a:t>
            </a:r>
            <a:br>
              <a:rPr lang="he-IL" b="1" dirty="0" smtClean="0"/>
            </a:br>
            <a:r>
              <a:rPr lang="he-IL" b="1" dirty="0" smtClean="0"/>
              <a:t>חשבתי לעצמי </a:t>
            </a:r>
            <a:r>
              <a:rPr lang="he-IL" b="1" dirty="0" err="1" smtClean="0"/>
              <a:t>הכל</a:t>
            </a:r>
            <a:r>
              <a:rPr lang="he-IL" b="1" dirty="0" smtClean="0"/>
              <a:t> עוד אפשרי </a:t>
            </a:r>
            <a:br>
              <a:rPr lang="he-IL" b="1" dirty="0" smtClean="0"/>
            </a:br>
            <a:r>
              <a:rPr lang="he-IL" b="1" dirty="0" smtClean="0"/>
              <a:t>כל עוד אנחנו כאן שרים.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err="1" smtClean="0"/>
              <a:t>הכל</a:t>
            </a:r>
            <a:r>
              <a:rPr lang="he-IL" b="1" dirty="0" smtClean="0"/>
              <a:t> פתוח עוד לא מאוחר...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גלשתי בחרמון נפלתי על האף </a:t>
            </a:r>
            <a:br>
              <a:rPr lang="he-IL" b="1" dirty="0" smtClean="0"/>
            </a:br>
            <a:r>
              <a:rPr lang="he-IL" b="1" dirty="0" smtClean="0"/>
              <a:t>נפגשתי עם המון אנשים נשים וטף, </a:t>
            </a:r>
            <a:br>
              <a:rPr lang="he-IL" b="1" dirty="0" smtClean="0"/>
            </a:br>
            <a:r>
              <a:rPr lang="he-IL" b="1" dirty="0" smtClean="0"/>
              <a:t>חשבתי לעצמי </a:t>
            </a:r>
            <a:r>
              <a:rPr lang="he-IL" b="1" dirty="0" err="1" smtClean="0"/>
              <a:t>הכל</a:t>
            </a:r>
            <a:r>
              <a:rPr lang="he-IL" b="1" dirty="0" smtClean="0"/>
              <a:t> עוד אפשרי </a:t>
            </a:r>
            <a:br>
              <a:rPr lang="he-IL" b="1" dirty="0" smtClean="0"/>
            </a:br>
            <a:r>
              <a:rPr lang="he-IL" b="1" dirty="0" smtClean="0"/>
              <a:t>כל עוד אנחנו כאן שרים.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אולי </a:t>
            </a:r>
            <a:r>
              <a:rPr lang="he-IL" b="1" dirty="0" err="1" smtClean="0"/>
              <a:t>הכל</a:t>
            </a:r>
            <a:r>
              <a:rPr lang="he-IL" b="1" dirty="0" smtClean="0"/>
              <a:t> פתוח, אולי לא מאוחר </a:t>
            </a:r>
            <a:br>
              <a:rPr lang="he-IL" b="1" dirty="0" smtClean="0"/>
            </a:br>
            <a:r>
              <a:rPr lang="he-IL" b="1" dirty="0" smtClean="0"/>
              <a:t>אולי מצב הרוח ישתפר מחר </a:t>
            </a:r>
            <a:br>
              <a:rPr lang="he-IL" b="1" dirty="0" smtClean="0"/>
            </a:br>
            <a:r>
              <a:rPr lang="he-IL" b="1" dirty="0" err="1" smtClean="0"/>
              <a:t>הכל</a:t>
            </a:r>
            <a:r>
              <a:rPr lang="he-IL" b="1" dirty="0" smtClean="0"/>
              <a:t> עוד ייתכן, </a:t>
            </a:r>
            <a:r>
              <a:rPr lang="he-IL" b="1" dirty="0" err="1" smtClean="0"/>
              <a:t>הכל</a:t>
            </a:r>
            <a:r>
              <a:rPr lang="he-IL" b="1" dirty="0" smtClean="0"/>
              <a:t> עוד אפשרי </a:t>
            </a:r>
            <a:br>
              <a:rPr lang="he-IL" b="1" dirty="0" smtClean="0"/>
            </a:br>
            <a:r>
              <a:rPr lang="he-IL" b="1" dirty="0" smtClean="0"/>
              <a:t>כל עוד אנחנו כאן שרים.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err="1" smtClean="0"/>
              <a:t>הכל</a:t>
            </a:r>
            <a:r>
              <a:rPr lang="he-IL" b="1" dirty="0" smtClean="0"/>
              <a:t> פתוח עוד לא מאוחר...  </a:t>
            </a:r>
          </a:p>
          <a:p>
            <a:endParaRPr lang="he-IL" dirty="0"/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57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7772400" cy="1470025"/>
          </a:xfrm>
        </p:spPr>
        <p:txBody>
          <a:bodyPr>
            <a:normAutofit/>
          </a:bodyPr>
          <a:lstStyle/>
          <a:p>
            <a:r>
              <a:rPr lang="he-IL" sz="5400" dirty="0" smtClean="0">
                <a:solidFill>
                  <a:srgbClr val="FF0000"/>
                </a:solidFill>
              </a:rPr>
              <a:t>חידה "קבוצתית":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7272808" cy="19981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4400" b="1" dirty="0" smtClean="0"/>
              <a:t>מהו שם הלהקה, בה הרֶכֶ</a:t>
            </a:r>
            <a:r>
              <a:rPr lang="he-IL" sz="4400" b="1" dirty="0" err="1" smtClean="0"/>
              <a:t>ב </a:t>
            </a:r>
            <a:r>
              <a:rPr lang="he-IL" sz="4400" b="1" dirty="0" smtClean="0"/>
              <a:t>החקלאי נוטר טינה ?</a:t>
            </a:r>
            <a:endParaRPr lang="he-IL" sz="4400" b="1" dirty="0"/>
          </a:p>
        </p:txBody>
      </p:sp>
      <p:pic>
        <p:nvPicPr>
          <p:cNvPr id="7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160240" cy="225151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58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408647" y="1916832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</a:t>
            </a:r>
            <a:r>
              <a:rPr lang="he-I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הצמח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6" descr="imagesCA1XA6K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01008"/>
            <a:ext cx="2428875" cy="1876425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59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052736"/>
            <a:ext cx="727280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4400" b="1" dirty="0" smtClean="0"/>
              <a:t>באיזה שיר מופיעים שמותיהם של כל בני המשפחה ?</a:t>
            </a:r>
            <a:endParaRPr lang="he-IL" sz="4400" dirty="0"/>
          </a:p>
        </p:txBody>
      </p:sp>
      <p:pic>
        <p:nvPicPr>
          <p:cNvPr id="7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21967"/>
            <a:ext cx="2705100" cy="2819401"/>
          </a:xfrm>
          <a:prstGeom prst="rect">
            <a:avLst/>
          </a:prstGeom>
          <a:noFill/>
        </p:spPr>
      </p:pic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2636912"/>
            <a:ext cx="3312368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endParaRPr lang="he-IL" sz="2000" dirty="0" smtClean="0"/>
          </a:p>
          <a:p>
            <a:pPr>
              <a:spcAft>
                <a:spcPts val="600"/>
              </a:spcAft>
            </a:pPr>
            <a:endParaRPr lang="he-IL" sz="2000" dirty="0" smtClean="0"/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he-IL" sz="2800" b="1" dirty="0" smtClean="0"/>
              <a:t>צדיק כתמר יפרח, </a:t>
            </a:r>
            <a:br>
              <a:rPr lang="he-IL" sz="2800" b="1" dirty="0" smtClean="0"/>
            </a:br>
            <a:r>
              <a:rPr lang="he-IL" sz="2800" b="1" dirty="0" smtClean="0"/>
              <a:t>כארז בלבנון ישגה. </a:t>
            </a:r>
            <a:br>
              <a:rPr lang="he-IL" sz="2800" b="1" dirty="0" smtClean="0"/>
            </a:br>
            <a:r>
              <a:rPr lang="he-IL" sz="2800" dirty="0" smtClean="0"/>
              <a:t/>
            </a:r>
            <a:br>
              <a:rPr lang="he-IL" sz="2800" dirty="0" smtClean="0"/>
            </a:br>
            <a:r>
              <a:rPr lang="he-IL" sz="2000" dirty="0" smtClean="0"/>
              <a:t> </a:t>
            </a:r>
            <a:br>
              <a:rPr lang="he-IL" sz="2000" dirty="0" smtClean="0"/>
            </a:br>
            <a:r>
              <a:rPr lang="he-IL" sz="2000" dirty="0" smtClean="0"/>
              <a:t/>
            </a:r>
            <a:br>
              <a:rPr lang="he-IL" sz="2000" dirty="0" smtClean="0"/>
            </a:br>
            <a:endParaRPr lang="he-I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404664"/>
            <a:ext cx="3456384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002060"/>
                </a:solidFill>
              </a:rPr>
              <a:t>2. צדיק כתמר יפרח</a:t>
            </a:r>
          </a:p>
          <a:p>
            <a:endParaRPr lang="he-IL" dirty="0" smtClean="0"/>
          </a:p>
          <a:p>
            <a:r>
              <a:rPr lang="he-IL" b="1" dirty="0" smtClean="0"/>
              <a:t>מילים: תהילים ד', 2</a:t>
            </a:r>
          </a:p>
          <a:p>
            <a:r>
              <a:rPr lang="he-IL" b="1" dirty="0" smtClean="0"/>
              <a:t>לחן: עממי</a:t>
            </a:r>
            <a:endParaRPr lang="he-IL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תמונה 9" descr="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284984"/>
            <a:ext cx="2600325" cy="3048000"/>
          </a:xfrm>
          <a:prstGeom prst="rect">
            <a:avLst/>
          </a:prstGeom>
        </p:spPr>
      </p:pic>
      <p:pic>
        <p:nvPicPr>
          <p:cNvPr id="11" name="תמונה 10" descr="צדיק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268760"/>
            <a:ext cx="2609524" cy="1752381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60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1556792"/>
            <a:ext cx="727280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/>
              <a:t>איזה מצרך בסיסי להכנת עוגה </a:t>
            </a:r>
          </a:p>
          <a:p>
            <a:pPr algn="ctr"/>
            <a:endParaRPr lang="he-IL" sz="4400" b="1" dirty="0" smtClean="0"/>
          </a:p>
          <a:p>
            <a:pPr algn="ctr"/>
            <a:r>
              <a:rPr lang="he-IL" sz="4400" b="1" dirty="0" smtClean="0"/>
              <a:t>מסתתר בשיר הבא ?</a:t>
            </a:r>
            <a:endParaRPr lang="en-US" sz="4400" b="1" dirty="0"/>
          </a:p>
        </p:txBody>
      </p:sp>
      <p:pic>
        <p:nvPicPr>
          <p:cNvPr id="7" name="Picture 4" descr="http://www.xn--9dbaakump0a1bwe.co.il/wp-content/uploads/E92_3F8_familyPortrait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160240" cy="225151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61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3635896" y="188641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he-IL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uttman Yad-Brush" pitchFamily="2" charset="-79"/>
                <a:ea typeface="Times New Roman" pitchFamily="18" charset="0"/>
              </a:rPr>
              <a:t>לא נפסיק לשיר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מילים: חיים חפר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/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</a:b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</a:rPr>
              <a:t>לחן: דובי זלצר</a:t>
            </a:r>
            <a:r>
              <a:rPr lang="he-IL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he-IL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he-IL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AutoShape 6" descr="data:image/jpeg;base64,/9j/4AAQSkZJRgABAQAAAQABAAD/2wCEAAkGBhQSERQUExQVFBQUGBQUFRUVFxcUFRYVFRcVGBYXFxQXHCceFxkjGhQUHy8gIycpLCwsGB4xNTAqNSYrLCkBCQoKDgwOFw8PGCwcHBwsKiwpKSkpLCkpKSwsKSksLCwpKSkpKSkqKSkpKSkpKSwpKSkpLCkpKiksLCksLCkpLP/AABEIALcBEwMBIgACEQEDEQH/xAAcAAABBQEBAQAAAAAAAAAAAAADAAECBAYFBwj/xABCEAABAwIDBQYCBwcDBAMBAAABAAIRAyEEEjEFQVFhcQYTIoGRoTKxBxRCUsHR8CNTYnKCkuEVovEXM0Oyc8LSFv/EABkBAQEBAQEBAAAAAAAAAAAAAAABAgMEBf/EACYRAQACAgEEAQMFAAAAAAAAAAABEQIhEgMxQVHwIsHhUmGhsdH/2gAMAwEAAhEDEQA/AMe1qIGpmhTARDgKbWpgERoWlINUwEgFNoVhCa1TDUgFIBVCyqQYkFNBHKquMqw0xYnwNP8AE8hoPlmLv6VaqOgIWWXtH3QXnq6Ws/2iof6wufU7cfbt0tTOX6d/5/J6NINsBAAAHQW/BGAUKbBmzRcgCeUk/iildIcTQokKaZUDITIhUSFq2aRhKE6SBoSyp0kESFEhTKZBAhRIUyE0LLQZCiQiEKJCgGQoFEIUSFJAiFEhThRIQQIQnNRnIblgChJThJBZDFMU0ZoU1IlugQ1SARQ1SDVu0DAUwpZEoVQgpBINUgqhwnlJRdwQRIkx94x04qGGfmDn7nkuH8ghrP8Aa1vqg44+EgauPdN6u+I+Qk/0q0GwIGkADpoucbyv07T9OFe/t8lNv4BOSmm6ddHEkkpSlURhJSTKCKScOB06p4VEElJLKliJUUQhMAliCiUQtTFqARTFFIUS1QBIUSEbKoFqkgeVDIRiFByNAuCg4IpQ3BYA4STykiL7SiArn7N2kys2Wm41adR/jmug0KKkFIBIKYCodoU8qQCkAgYNSyKYCRC1YEUMiBO/cjOEnonpsl99BqfmfIKTKxjc1CkaU1WAaUmFx/8Akqn8GN/3qyW6KGBOZrnkQaji/oD8A8mBoRy2/qs4dm+rU5a8aDi6dSi6eF0typCEkSEsqWUGqm0q2Wm+beEieBNhfdcq+adp5x+f4eqp7SqMbTdnEtIIgankOfy1SxzqOKAJylrw0NYwAwLXccwsAAW3UKW2HMYH1Ih0uF5gEktE7rRuXI2hs3u6Bcf+44gyCR4cpLxliDByibfFpvXGp7SqMzNJJbIDgbEhp+HjuXOMmqbXB9pKbwLgGBIkcL9PNdWnUDgC0gg7xovOhi+8NmeInwuNySXDW0HWPMrW9lqBbTdLQ0jK2AZ3ZpPOHj0CuOU+TKIdqEkoTLpbBEJkikliJCiQplRIQQKg5EKiVAIhQcERygUaBKG5FeVArAFCdIpIjFYWs5jg5pgjQ/rcvQsJ21wj8KKRoGniC5uarmz+G2YsEDgfDz1O7zdp8wjNE9VMsbWJpvXbZphhaAS+Z7wu8OWf3eWZiN67OxO0OAFN31hlR9XIcsOHd5gYGXKQ7fvMWXnGGx5EZrgaHeOq6LH23neDa4U46Xk0D9qAFsOa4ODTpBuLiDvBsjU9rsPH2/NZw30kaEaap6cg7730Ag+SqW2IdwTOd6lcnZGM3H33EK9QcXHMfh+z04nqlgr35Gk6xwvJ4BAxpillBh1UimOPj/7h8mh3qEbNLo3N/wDbd6D5qpXdmxTWgWpMlx4OqXA/tDfdZy3r269PV5evn5dBgi3olN/1zTJNOq25Fv8AJShRDr+S6ez9j1ajTUZTc5jHAOLRmI3nwi5twHBLpYje3OISVChRp03Od3znFxILHPnISR9nUEkxEbl13sDnhrACLzUYcwysjMGt0qOuPhMDMCSZE55LOPpWxmIDMrdXRZo1JNz0AkAk2ELPbZxGWzhme4GQNGj7LRO6bk6nLwgDQ1MO1uZwOYnxOJnOd9wfkJC4O0aZ7plSoA3vXugO18LC5xLeDBk1/EpYps2xSL2d4YzEuc14tlyPy8YuNODmri9pNnta/O1oa17GPDWmSA/MWk3tIDXcgRyV3E7CFZzXNOU1HspjN4mybSLSGtAA32B6LkHZNUA5YIh5N4s0nUHSchtyUhJavYez2MwjHZRnc27ov43fgPx4q5gMOaObIMzJDiz7Qloks4i3w8rcE1LG030i1hOWm0NzRDbMcBlP2oI1V6g7xE8QB7T+K0DUqgcJaQQVKFXq4Yh2Zhhx+IH4X9eB5j3RKNcOmxBGrTqP8c9FuxINShSShEQhItU4TFEoJzVBzEaENwQoFzUNzUchDcFLUBzUMhWHBCc1QBISU4SUsYCESm5MGqfdytWyK1WsJWynxTl36T5T8lSbIRgVFdzCUc/wlvEcfQXCK7APBuw8R4SuACRcSDysuzgdvOjLUObg469Db3WJ5R2bjjPd772R2JQxWzMN31BjiKeSXNAeMjnNs74hpxXG2x9FjqYLsK8vAbalUgG0wGvFjrFwNBddT6JNqCrgi0G9Ko4HeIfDxB/qK2OLd4XXix/ULPizzTwUUO7JbUlpEufmsRvcSPVU9nSWmo74qrjUPKfhHk2Au123DajyHQ7cef8AhZjFYp3dOYBJLS0GY1sZ8pTGbm5bmax4x7+fd1g8HQ6cCpMNl5kzGVKVWSXN+8J+yYkCeVltti7b+sAkWy6t01J+QAvzK6ObptqnvCIEBusgeLWLnhHmvXOyeFcNnU+4cwVH+MlwzAEuGYEDeGiPJeM4Rzu/p5gDSNRuctzF4YXSXd2ASYE6fdX0NQxTXUg+nDmlgcwC0giWgcJss8vqpZjTldotiYasQ6tRovIa6HPpgvbAu/PqGtE24luiyG1uwVRzMPU2fWY9jGQylXByvBLnl2dsS4k72jQXgLeUsW0NfWqQ2GySSC1rGgmMwOU7yeqpOxrqrmVGYeoWU5cxxe2kXy2PDSNyIP28vRZ+mZXcPK9ruGHqvw+NZkYAAwvbUfQrA5QTTgZgWguMz9kHkcRt54q5zTc7ES8MosaHuDaWUPq5BmzDxOY2SbwV732qzUNn4o4h7a+Y1BSzsb4W1SBTYREOLZmeS8Aog0Xd5Rc+i4ZmtIMWgg2OsifZZqYlrlbj7S2+57Q2MptAgNayLWG+RFzukb1a2bTbUFIPqd4alQTT0AiSXPOrjAPLxLhYp9zfWNLDhPXT3Xb2RXbmFVrAzum1nO+Eg/Dla0RNg4C87zN11c21r0BkcANRoBuaLQOAA+aDQqAjW4d0PhDRfyBVTA4o926T4mT3ljYuIDvE3dJjpyVertimxpcXh5k+Fp8RnQDyAuljt1MW1okugfrTiUHDnM7OYFoa20gfxczw3c92fwu0q1Z8tazcWlzi0MBkGx8RJj4gPSVeZh6ktdWqOdDx4WQ2mBukau00KpDup1Uo1QRIIPSR7tlTZUnefIh3+VUWFJlMumBMCVXbVv8AoH0Kt4OmXEgGIa5xk5bNEmONlJ0F9RflDo8J0Mj5Sqrleq1IDT3t4MtvAIOs75HzVJ9SYl07pM80iVoIoblMvHFRcqgRUHBFKGVJA4STpKKwVI7kZrVMYN0aIgwzuC0zQYapBqKMMeCl9WPBFCAUg1TNEjcnbT8kHrP0FbYbT7+k43e5rm63Ia6b6RA3ra9te17cPZvjdDmFgn4nGmRLtBYEecLxLYDTSpPrNcQ5tWk3llc15meoAPKVDtR2xNY1C0QXBgIkm7AAdNZiV8/OepznDHt/T24dPDjGc91ihtqrVk1yC4kwQA0Zd1hYb/ZRrCR1WbPaOS2bDfH4LrYfGB8AEAxJHVemLju80q20sPmEOGaLzvVfZeFbSqNdJygknX0MeS6b9boRIIkR+K0xCzsj6SnYWu6tTpNc8MNNufNY38UCJFyItqvReyX0wvx2Iw1BzW0qmY95l8VOtIIDRPipkTmFyJBvoD4zi8OCYtMj5/JSrbLh0tOV1og2B+Y8lmou+0uj6A7adv8AC0q1HDnx0bVKrqRa8BrCcrC0WIzhhInQEQZW7wmKbUZTqNnK9oe2QWktcAQS03FjvXx4K1Wi6+7zECd/C5Wv2L9IOLz94arnXmKjnPaS0tdcE7yG6RorGPGZyjympinoH02bYcKlGg15gtNRzLFuaSGO0mYD98aLyTEYl5OXwmTlm411PzWn+kHF0MS+jWw9SqKj6YNYPe9+R/3GmpMi50MW5rF/VakyHkxyB1VjaSqbSwoZHWNZn2VOmy411v05c1er4d73ZSZ1vEczp5Ku7BubBBHEa7v0FuJZdjC7XfTpVacWqRNhYmBI3iwFgqGCpbiRJNsw4nkZkxpvso1qvhneTeNNOPkEKpiJA0nlIPJKR3ttdoAWOpZWPeHDLWABysbYAb2mx9QuS/aRbdjjNjIJ142VTuwTNjO6Y9wna2BaImYME+qRjS3boUdu1NCTuubx0J3roYfb7xE3i1zMx1+a4NGs0AgtvbTed/KFfo0PhAD5dlgEDfYQJ3qly0OG7TNJhwInfqPQrtbI21Tl9yA6lVaIgguc2AIkxv0WaxPZrFMwzcS6ie4qENY85fEbxDc0/ZdeNAoYDZlUw5ocBaHAHXVTvpezSUsRL3AW8M7twHp0VikSWyZ3oGFwry0l4IcRMmAS7eYGit0G+GN4neqinTZceSm4IzMOZEDhooVGXRAHb/17Ibgp1gZO5DDSiokJJ0lFVXYd7B+1pgTGU5DB9QhNoEmD3fk3/ha2v9H+JhxgENuSXhu6bZom3DiuJW2U9urHDdofmlfszcqZwl9Gxuht/wD2TuwbY0Hof/0rLMO/g73Vk7OqimKhp+AkhriDci5iddUpbc+hgw4geAc3S0BWRsAb69ADeZefSGyUodwAHoj9090SdwAAMwBoICtJbm4/ZLe7c3vZa7UAETBtb81jdoQajsoIGgnWwAk8zE+a9Wo7DqOEEgZrEZS4wd58MN8zK4m0ewtMTFQl29u8HfYj8Vit23y1TBVMMGgXkkAxpGbrqI380TBbQNNxhoO4Bal/ZAHVx4Ta3UQrmyfosrYh+WmdCMzjAa1p3mYVr2kyyh2o4iTqTp/xuVrD40RcQOPBem7W+hSmykRQrvrVwQMpb4Ba8loOXjfdO9Zn/pHj5De5ibT3jMreJJnSE4yM6WtmRqpUaviAIvOvE/oLbM+h6sykHPr0muMkZW1H7xeYFo4AoTOwAaRmrOqO+yKVPwmNSHE+LfwKnCS2VDJcZAiLzxm0Kzh9kGpPd0y6LnI0mBx8O5db/TqAeQX1G30c0Nt1vfyW1xuNw4aGYZz6bAwtPdUwXm/23ZoLTvvPJXjKW8vxOyXA+JrgeYIIhVvqBGjjfn+a1f8AorqtQNY4S4/a8EX3kmF6PsD6OcJRph2IcyvU3kuimOQAN/P0Si3g1PBOBPEqviKZkzr0/wAr6hx3YzCVh4qLBzY1rPkFxHfQ/gTUDyKlrluYQfQSPJWlt83fVZixiZKTsBLtPZfR1T6HsGXEg1WgunKHCMsfDJbPmgf9HKG+q7+1unD570iJR4Ngdg99UbTpszOeQ1oGpJXoGM+hJ9NjHEiT8Q1i27LMr1bZH0f4TDVGVKbDnZo4mb6TGkq/jtmB4MmpN4PeFtuAy2HQjcrRb57x30elsmlDxMWnMJIA8O+VfxH0c4hp73SwysvnDQMrbdBxXrFCnTolgbg6kuiHPGcOvrm3ak3C62LwFKsRUc2oYboCAB/C5tjInik4lvHKmBxT6LKFTOWU3eEXIENytAB0AGb1WnZsl5YwNpZQxoEHgCSY8yVtfqFBoPhq3kjwycu63DqoV8E1zRlFcGY+A8eFvVIxiFu2Jxez3xIpkxqLz10XJxLHgzkI47z81s9odkMQ3O+nVqxlHhBykgbgM5k3Ky1DD4ynVblOLk3AcM2tvhdI4blWVANqGR3Z3WAcm7iodKZ97+ULbbGdjaubM6r4SQQabB1Ggvy5q7jauOFRvdU2nLxaMhI1nfJQY+j2LxTw1xpBjXCcznDQ8hf2VXaXZqpTMeFxAvAcAPMgDgvU8A7GOpudVaxr7BjWkAaXLjePIrJ7Y7O7Sq5hmBBm2ZoBGgsBrHz3KKw42VV/dj1b+aSPidm1mPc1wa1zTBAcbEdHQkqjV0qlRha51QuDhqDEnUNgnkDMIbKzS+XvAsARLzJA5svKwFAl5jvXaxqSI6BFZtIzAc638bgT/hXmPSaLASXMbUyyLAjLHOfhuNCoHCtyeK97A5mDfwIgc+a85rbQeBBL+MlxPvKhQ2s8EnO7S5ub8E5ja1NkNeIim0CSctR0gzvOYiZ/FBb2dcJLCXAalvdumeIkFZVm0jq5oM7wIPsUWhtpwPgc4cg5w06HqnKEd+j2XqGwOS0+ImZ3fCT6pYvs1WLoc8ExEwSIFtW66ey51LtJbxPqNdvPeFw9CJHqiM2oHCe+PC7jm9MunmroEPZNwu52W/CDyMHQXVKpsOoCRNXgPCSCPWfYq3RqUJl1eo3ich9db+yq1dptkxVnqSJ53+SVAlRZXoiG4h1PfGZzbolHbWIa4D6009fF5Xaq1TGAiCWkbpcYHQQofWmugeK2kHN7EWU0Ok/F1RBFV4O8sYWiT0iByhFfXa4S59YkQNCfTguW/GAAQ+pA47j16pP2mR/5XE6i8j1VsdPE1cMRDm1ydxc+39rtDPNSpY7DMy/s6saOcX+IjeA0GPWy4tbHNeRmcDpdxMjpOqXeUreNnlI+YUuC2jxGNw7neBuXqZceskD0Q3Y2qwgjvAzd4rDcdZtos+drQ6GuLW/zAT6H8VOtUqPEnOR96S4egVtWy2b2hrMacjw1u9zg034CW2+SNW7bV2tDu9ZfdkP5LAuw/EERvM29khSA+1f+bT0KiW3FL6ScRIEUzebgybaSDHsun/1HqfuI/uIXmRrRv6eMj8UZu0DE94R/Wf0E0r1bD/STQI8bXtOlhmH4K7T7b4VwMue232qb79IBXl1Hag7vKXgHcRUcD5wVWrYqoLio+/CpUulD1kdvMEIb3x4f9uqfXwozO02DqCBWZE/xNueoC8ap7Se3/wAlQTwqEJ8PtYg+Mkj+YT/c6SoPcBtPDC/eURzzNHupVNuYdok16QHN7fzXiTdq0Q4ktdfdmlF/19v2MwnXMQ4Ry8QhUexP7UYYCe9a7+WXa9AlhNsmsf2VN+UGM74Y3nGpPovHj2lpsJnK8nSQLdCLqf8A/dPZAZWqZRo0OMAcOig9xaISfpZeLn6WqwAAd63/APqiU/pnqtEZQ7mYM+gClj2JgI1M+UIVemXtjSSJDhum68lP021f3TB6/mq7vppxEaUx/SZ/JB6dU7IUHEkgkm53e0JLyV/0tYsmc7R5JKXK6cA7K3tknU2Fj1BUjhHzMEnTSfmq/wBcf94+ykMW/wC8fZXTLospughwqCYmRLT/AEwjCZAYIG9sWPvIG9cwYip993yU/rVT9471VFzEbMbIOaJFw3cef6Kk/ZTKghpc0jSRIjqBKq09pVG6Pd0myi/G1Dcud6lXSpOwVwJMi1w4j/CsUuzpJPjYI4kgnoIVLO46l3uiUsQ5pnfzaD8woDtpZbMeQPb03ojMNPxFt+rfwhV/9RqbnR0DR+CgMY/cVdIsjZDSCS9gPNwt6BV8RsrLAD2OB+6bDrOiRx9Q2JKGax/UqKmdkvg+JoA/ib+aE7CObqQZ6HRLvOnpKkah/h82oIVMKSdaY5SB+Knh9gVH/CWdS8Ac7mwhLvnDe0eRSfi3usXSOBmERXrYLIQMzSd+VwI3+qsUcTVkHM8nUGSZ5c+igfL3TNcRvhSldWjtgsPhaRmH2mtffkXRlurWJourhp7ozFyw0xMcBJ4LiDFPj4lA1nEaj3VD4rCOY4h0s4AgOPnCrtY47x6fkpOad6Ph8U5gIDWEHXM3N6XtruUFcNO+PSPkiBjuMdSR7ov+oOn4WdCwEe6FWrucZho5AfmgGWHiP7pUXU3ckhVcNyd1dxMxHS3sFBDu3Dh81Eu4gehUnYg/8yoiv09SiIO6eigaZ3SrJxQO73UfrHAD9dUFB9J36CEWkforofXY+yPRCqYgH7J8rKioGk8PVM7Dj+L5oxc3eD7KIe3gf10RFb6v/N6f5SVmRz9SkqOmKaIxgUcxTtPJRoTIFNjRzQw5TZO4jzVBBTbz9P8AKcUW8fY/mkKbiePS6sMwx35R1JVRX7sbv17pw1HOHPFvlJ/BN9W4vaPX8kAMt7n5Jngbnew/NF+pzfMDyBUqeCLtGz8/RRVaOfy/JM0Dkr1TZxaPEz3Vf6qN4SgzcQN4B6xHoFGpVadw+XyUn4eNyTaI4D3QVnNBTZQrZoD7vzTGkBu+aCsGD9BNkVoU28SPL/Km6izi7+0K0KOX9SlBVnuBxPmEPuQoK5JUMx+77q0KUmE7qMJSKveHf804fzRu6H6CXcjiFALNPD0Tmp0T92OSfIeXsgEavJN3g4H2RSE2RALvhzQzWCO6lyUCw/d9kAXYgcUs4/UfmpOpjh7ID6YRCe4cfYfmh24+yTqYUX01RIJkAsKSD0RuNwgHwB3X8ZCsv+quAIptAGsObf3XE2dtKi0kPDHZt7mulvSCAuw7ajCAGMaYO4NEiCrE206uFZhYeQ0D7hFwJ+8IN1ZdsGnWYBmYxxiCGvFuLgQsmdvkAgEs946WV7A7ayzFRxkXDqn4RborY0eH7KUmXI7wXBIeWt4+EBp3c1ycVsWlUqAU5YDYSXxPMn5QFfZtWoWcTYj9pA9xoh0No+HIXUM7jqXwR/Vda0iTOwjmCarm5eLHEn/cQqT+zmGe45Kj4E6ls25BdylQDYFd9OpT3FrnndzF/RBxbmFoLHlo+EZQBDd94RXCbsDD2HeO6i5HlCd3ZpmtPEZjvGUyPMFd3CPawGHOM3MjKCOMZZ91YdiqbcpzMN7tMZZ/iAglNIy2I7Kuv+2a7fDs3vrBVNnZuoXZRkJ5Gw6yAtJtHbgbJmgQdzKcBkc96Lg+0dLJDHNDyTJBgkcDI4rM0rO4nsbiKfxNaAdDmGU9DMKszZNSYt8x6hbDEbcpluXMart7XEEdRFgq7Htfmih3cC5zxEjcTfyVqBnKewajoMtaJIkuAv8Ay/F7IVXYNcaUXO6SfktTRqSQ1tKoXnV08NCDohbT2kGNIh4cI8QdmAIN9Tf3SYgZhmxqrmzlaLxB1nonb2debSyev+FombZbUaMlR7GtIGYwMp6gKzhcGyqS3v2F/wARJcRbXWB6KaGWd2aP7ynNyROnLqiU+y4IB71o4zYD81qMVsajTylhpPc4wQSbRc3JiPNVcdBIAy02zZwazdrF7JQ4tTsjGUmqwNMnMSN3IG6qO7OOMd3Up1OTTe3Lgu+97IDc2fTxgCZm8ADgrNbF90GilUkkXdAMdZgq1AzbuzL22quDJiBDna63AgK7Q7K0TmzV32+7ROvUlduhXflJcHP/APXymUm1appnPnyX0YBHkDcJQxNfZjW/afY/uj+BVZ+HAHxX4ZXT8lsar3hoLGVapBBuxuT+0mSFycRTqFxeW1Q4zIy5bcod7LM0My4cp8kwH8K0tHC0w79o2uBqTDh00ldIOwrgBkOl7u143apQw5nh803eEblsadbDtkNYHnqxpHkRdKrjSRHcktuRelHs1KGMNTkq9S60+JYy00YHEFv5hVTQoxJa6OTmT6ZkpKZxw5hBcTxHotGdmsJs5pmfDmbIHOCq9XZjfvt/GUKcCOfsku03Y03zsHUmfknQpsafZ7C1cRkY4MptADiQ4lzuVvmtQ7s5hmNAZltqXBxJ/wBvVMkszNNrFDs9hatFwYGh15OUiTG8xznqqmG7EUGVQDUlpAhuUmY1NwUkkiR1sf2TpPDabH5QILiRNtIFrWVQdl2Pacri0NdDBvJFrkDekktRJTqjs5SfTDXAFw+ImXEnTU7kGr2aaxpp04lws4yCIvbgPmkkllOVW7IPEmpVdrDGgkjW/RHodjBTiXZi8ze99wv+KSSXsobFdj8tnPJa4zoBB3xAVJ/Ytr3lrBlGtjBgcT+SSSkyUqYrsTLy1oc3IL5akzN7k8lw3dkcQHNIe6HGPjmDu1KZJVkfHbJfRa0mo4lxiJnw7/dRw3ZdpGcucZjwtgSP5inSWh1MPs/uWEtpGHeE+NsO3Dw8UCrQbBMd2YAN5B3aAT7p0kFbC9mKGrqriT8IDSJIEwTNuqYdlqZu0DWMpc7X0SSU8kbLB7IHiytAawhjjlBGY9TPoFKhs3M7IKopakBrM2m6SnSUlTO2cQXZsQ8jfAjMZ0gbkD6nUGb9o5rZ3ESnSWkWq1CrMh9R5GrnPExwiFyqrchLi51jNzm6gDcE6Sgr4qvUDBXzlrHHLAuesG3ujbJ22wkh1WqDuMNj0ukkpcwLeKxBebv0sDkbMcZy+yqjvCYZUfG4SB5m0JJKiqdn1CM2cGJMOv1sRCq1MK2Bnay95DfyTJKCrX2WGumnaLyCR+Km4WO8j70H8EkkFU0Z3u8jCSSSyP/Z"/>
          <p:cNvSpPr>
            <a:spLocks noChangeAspect="1" noChangeArrowheads="1"/>
          </p:cNvSpPr>
          <p:nvPr/>
        </p:nvSpPr>
        <p:spPr bwMode="auto">
          <a:xfrm>
            <a:off x="8691563" y="-841375"/>
            <a:ext cx="2619375" cy="1743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427984" y="1484784"/>
            <a:ext cx="324036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אם יהיה רע, והמיסים עוד יעלו </a:t>
            </a:r>
            <a:br>
              <a:rPr lang="he-IL" b="1" dirty="0" smtClean="0"/>
            </a:br>
            <a:r>
              <a:rPr lang="he-IL" b="1" dirty="0" smtClean="0"/>
              <a:t>ובמוסקווה, השערים ינעלו </a:t>
            </a:r>
            <a:br>
              <a:rPr lang="he-IL" b="1" dirty="0" smtClean="0"/>
            </a:br>
            <a:r>
              <a:rPr lang="he-IL" b="1" dirty="0" smtClean="0"/>
              <a:t>והסוכר, גם הוא עוד יעלה במחיר </a:t>
            </a:r>
            <a:br>
              <a:rPr lang="he-IL" b="1" dirty="0" smtClean="0"/>
            </a:br>
            <a:r>
              <a:rPr lang="he-IL" b="1" dirty="0" smtClean="0"/>
              <a:t>אנחנו לא, אנחנו לא נפסיק לשיר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לא נפסיק לשיר </a:t>
            </a:r>
            <a:br>
              <a:rPr lang="he-IL" b="1" dirty="0" smtClean="0"/>
            </a:br>
            <a:r>
              <a:rPr lang="he-IL" b="1" dirty="0" smtClean="0"/>
              <a:t>לא נפסיק לשיר </a:t>
            </a:r>
            <a:br>
              <a:rPr lang="he-IL" b="1" dirty="0" smtClean="0"/>
            </a:br>
            <a:r>
              <a:rPr lang="he-IL" b="1" dirty="0" smtClean="0"/>
              <a:t>לא נפסיק לשיר </a:t>
            </a:r>
            <a:br>
              <a:rPr lang="he-IL" b="1" dirty="0" smtClean="0"/>
            </a:br>
            <a:r>
              <a:rPr lang="he-IL" b="1" dirty="0" smtClean="0"/>
              <a:t>לא נפסיק לשיר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אם הבנזין, מתל אביב עד רמת גן </a:t>
            </a:r>
            <a:br>
              <a:rPr lang="he-IL" b="1" dirty="0" smtClean="0"/>
            </a:br>
            <a:r>
              <a:rPr lang="he-IL" b="1" dirty="0" smtClean="0"/>
              <a:t>עולה לך, כמו סוף שבוע ביפן </a:t>
            </a:r>
            <a:br>
              <a:rPr lang="he-IL" b="1" dirty="0" smtClean="0"/>
            </a:br>
            <a:r>
              <a:rPr lang="he-IL" b="1" dirty="0" smtClean="0"/>
              <a:t>ואם באו"ם, אומרים תיסוג וגם תחזיר </a:t>
            </a:r>
            <a:br>
              <a:rPr lang="he-IL" b="1" dirty="0" smtClean="0"/>
            </a:br>
            <a:r>
              <a:rPr lang="he-IL" b="1" dirty="0" smtClean="0"/>
              <a:t>אנחנו לא, אנחנו לא נפסיק לשיר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לא נפסיק לשיר...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endParaRPr lang="he-IL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196752"/>
            <a:ext cx="345638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אם תירשם, תרצה שיכון של זוג צעיר </a:t>
            </a:r>
            <a:br>
              <a:rPr lang="he-IL" b="1" dirty="0" smtClean="0"/>
            </a:br>
            <a:r>
              <a:rPr lang="he-IL" b="1" dirty="0" smtClean="0"/>
              <a:t>כשתיכנס נהיה כבר מזקני העיר </a:t>
            </a:r>
            <a:br>
              <a:rPr lang="he-IL" b="1" dirty="0" smtClean="0"/>
            </a:br>
            <a:r>
              <a:rPr lang="he-IL" b="1" dirty="0" smtClean="0"/>
              <a:t>ואם נשמע את רוזה </a:t>
            </a:r>
            <a:r>
              <a:rPr lang="he-IL" b="1" dirty="0" err="1" smtClean="0"/>
              <a:t>רוזה</a:t>
            </a:r>
            <a:r>
              <a:rPr lang="he-IL" b="1" dirty="0" smtClean="0"/>
              <a:t> מקהיר </a:t>
            </a:r>
            <a:br>
              <a:rPr lang="he-IL" b="1" dirty="0" smtClean="0"/>
            </a:br>
            <a:r>
              <a:rPr lang="he-IL" b="1" dirty="0" smtClean="0"/>
              <a:t>אנחנו לא אנחנו לא נפסיק לשיר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לא נפסיק לשיר...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מה לעשות, זוהי ארצנו היחידה </a:t>
            </a:r>
            <a:br>
              <a:rPr lang="he-IL" b="1" dirty="0" smtClean="0"/>
            </a:br>
            <a:r>
              <a:rPr lang="he-IL" b="1" dirty="0" smtClean="0"/>
              <a:t>עוד יהיה טוב, ואין זו אין זו אגדה </a:t>
            </a:r>
            <a:br>
              <a:rPr lang="he-IL" b="1" dirty="0" smtClean="0"/>
            </a:br>
            <a:r>
              <a:rPr lang="he-IL" b="1" dirty="0" smtClean="0"/>
              <a:t>ועוד נזכה, לראות זריחה של יום בהיר </a:t>
            </a:r>
            <a:br>
              <a:rPr lang="he-IL" b="1" dirty="0" smtClean="0"/>
            </a:br>
            <a:r>
              <a:rPr lang="he-IL" b="1" dirty="0" smtClean="0"/>
              <a:t>ומשום כך אנחנו ממשיכים לשיר </a:t>
            </a:r>
            <a:br>
              <a:rPr lang="he-IL" b="1" dirty="0" smtClean="0"/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/>
              <a:t>לא נפסיק לשיר...  </a:t>
            </a:r>
          </a:p>
          <a:p>
            <a:endParaRPr lang="he-IL" dirty="0"/>
          </a:p>
        </p:txBody>
      </p:sp>
      <p:pic>
        <p:nvPicPr>
          <p:cNvPr id="14" name="תמונה 13" descr="imagesCA4YIW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31107"/>
            <a:ext cx="1584176" cy="1826893"/>
          </a:xfrm>
          <a:prstGeom prst="rect">
            <a:avLst/>
          </a:prstGeom>
        </p:spPr>
      </p:pic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62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1960" y="1052736"/>
            <a:ext cx="43559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עליתי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מקזה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עם כל המשפחה, </a:t>
            </a:r>
          </a:p>
          <a:p>
            <a:pPr marL="0" marR="0" lvl="0" indent="0" algn="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אחי בן ציון ותינוקת שבוכה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הכרתי בחורה, רציתי להתחתן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הלכתי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לפאפא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שיגיד לי כן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אמר לי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פאפא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לעעעע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בני תשמע, אישה זו הינה לאחר יעודה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היא אחותך מבטן מלידה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ואמך אינה יודעת ואף פעם לא תדע</a:t>
            </a: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וואי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ואוי, וואי לי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איזה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חשומה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במשפחה שלי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וואי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ואוי, וואי לי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איזה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חשומה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במשפחה שלי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endParaRPr kumimoji="0" lang="he-IL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אז הלכתי להתאבד בשפת הים,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הכרתי בחורה שקוראים אותה מרים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הבאתי אותה,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לפאפא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דיאלי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אמרתי לו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פאפא</a:t>
            </a:r>
            <a:r>
              <a:rPr kumimoji="0" lang="he-I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אישה זו בשבילי ?</a:t>
            </a:r>
            <a:endParaRPr kumimoji="0" lang="he-I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540568" y="44624"/>
            <a:ext cx="46440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אמר לי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פאפא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לעעעע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....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בני תשמע, אישה זו הינה לאחר יעודה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גם היא אחותך מבטן מלידה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ואמך אינה יודעת ואף פעם לא תדע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ואוי, וואי לי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איזה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חשומה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במשפחה שלי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ואוי, וואי לי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איזה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חשומה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במשפחה שלי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endParaRPr lang="he-IL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אז הלכתי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למאמא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סיפרתי לה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הכל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היא שמעה את זה ופרצה בצחוק גדול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התחתן עם זו וזו! עזוב את השטויות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כי... אביך לא אביך ואינו יודע זאת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!!!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he-IL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ואוי, וואי לי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איזה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חשומה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במשפחה שלי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וואי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ואוי, וואי לי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איזה </a:t>
            </a:r>
            <a:r>
              <a:rPr lang="he-IL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חשומה</a:t>
            </a:r>
            <a:r>
              <a:rPr lang="he-IL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במשפחה שלי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4067944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400" b="1" dirty="0" smtClean="0"/>
              <a:t>צרות במשפחה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מילים: </a:t>
            </a:r>
            <a:r>
              <a:rPr lang="he-IL" b="1" u="sng" dirty="0" smtClean="0">
                <a:hlinkClick r:id="rId3"/>
              </a:rPr>
              <a:t>שמוליק קראוס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/>
              <a:t>לחן: </a:t>
            </a:r>
            <a:r>
              <a:rPr lang="he-IL" b="1" u="sng" dirty="0" smtClean="0">
                <a:hlinkClick r:id="rId4"/>
              </a:rPr>
              <a:t>לא ידוע</a:t>
            </a:r>
            <a:endParaRPr lang="he-IL" dirty="0"/>
          </a:p>
        </p:txBody>
      </p:sp>
      <p:pic>
        <p:nvPicPr>
          <p:cNvPr id="1030" name="Picture 6" descr="http://images6.fanpop.com/image/photos/32800000/family-guy-family-guy-32854245-1600-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805264"/>
            <a:ext cx="1403648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07704" y="1916832"/>
            <a:ext cx="5052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זהו את ה"גברת"</a:t>
            </a:r>
            <a:endParaRPr lang="he-I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5844" name="AutoShape 4" descr="data:image/jpeg;base64,/9j/4AAQSkZJRgABAQAAAQABAAD/2wCEAAkGBhQSERUUExQUFRQSFBgaFxcVFxoaFxIWHhQVGRgVFRUXHSYfFx8jGRgXHy8gIygsLCwsHR8zNTAqNScrLSkBCQoKDgwOGg8PGi8kHSQpMCktNCwuKTQpKjU1Ki8pKS0sLSosKSwpKSwqKSksLCksKSkpLCksLCkpLCwpKS4pLP/AABEIAHgAeAMBIgACEQEDEQH/xAAbAAABBQEBAAAAAAAAAAAAAAAAAQQFBgcCA//EADoQAAIBAwEGBAMHAwIHAAAAAAECEQADIRIEBTFBUWEGInGBEzKRB0JScqGxwSND8BSCMzRTkrLC0f/EABoBAAIDAQEAAAAAAAAAAAAAAAAEAgMFAQb/xAArEQACAgEEAAQFBQEAAAAAAAAAAQIDEQQSITETQWGBFCIyUaEjQnGRwQX/2gAMAwEAAhEDEQA/ANxooooAK5mvDbNsW0jO50qglieQqg7X9o15mPwkRFnAYFmP5sgD0H1qEpqPZZXVKz6UaNQTVd8O+LUvo3xNNt7UFpbyleTgngJxHLHUUt/x3sqmA7P+RGI+uAfau7o4yc8OWcYJq7tBBwjNHSP0kia62fag4kTjBBwVPQjlUFY8cbKTlnSfxowH1ExUmLqNF22wZTglSCGWeo5g/wAijcn0ccWu0Pg4mOYrqm6nznsoH6n+K9xUiItFFFABRRRQAUUUUAFFFIaAKf8AaZtRXZkTlcuDV+VRMfWPpWcfEAE5OTw4kk8B/netZ8Y7lO07PpSNaNqUHg2CCvupI9YrJxYZbjK4KlPusIYEznPYDPelLlzk1NFJYx5npZsk5fJ6fdXsOuIyeNORXC17KIFKPk0lDAoH+fzU54a3XtE/FRvg2+LFp03B+TE/mkdjS+F9x/GbXcH9NDwP326HsOffHKrtctglRy4x6DFcUmujP1V/7Ev5O923uKt84yTycHGsdscOX0p+Ki9qEAOvzW8iOYiGX3H7CpK04IBGQRIPUVoUT3Lky2juiiiryIUUUUAFFFFABQaSlNACRWQeNbJO3XSDDagAf9i+U9Qf3C1r9Z59oO6Yui7HlugK3ZwMZ5So+q96puzt4GtI0rOSo2rx4FRI6GD9D/BNe63ieAH/AHD/ANQalPDO7RdvQ4DhELgEDzEMqrqHA5bV3irltm7Eu/07il1jFyArI3IB1g5Edus1nt4NGzU+HLaQXgUXPiuMadMsQI80gKskzEazjtV1io/ce512a18NSWliSTxJ5SOwxjFSFcfJm2z3zckN9r29bRthp/q3AiwJ8xBIJjgPKa9t03hoCyJUsAJEgBiBj0im99x8RAMtPm7JBnV/Heva3Zm4OQTzGOJJkQT040xRLEsFLJGikFLT5AKKKKACiiigBKDRXF44McYMfSgCIfxXZDlTrwY1BZEyRyM8RxioHfG/Gv60AQ2jIAKkkiYDTMgzw6RTLYLOt0UgkMVBC4OZnPbj7V57Qy23ZSfldhBnA1HiQOkUj/0Jyrgtj7NmnTVRnh94yNd0q+z3Bc1ZEqYUFSpj51w3IHyz6VaX3ywGoJlsalfWmOLacMT2gVC7Lum78Jro0uskgDDBf2aB6c44Vzsm06ceYITOB8rfiUDiOq+4zS9M0pJXrC8mV6iuM0515bXaJ+y91iT/AKjGI0IsDn5gVyI6Gn+xbSzKQ4AcD7pkMM5HviOVVnYtsKo4V7boSdLBlVhIJHzHziBPEETzr32bfg8hJ0tBGo+ZW4nAB+aYxz71pWURcfl7M6W5Nt+i69PQm32soVwALhJLsYQGBE9SRyx61KbJZIBJIJbiRw7Adqq20babkfEBYASyIDFuBmeMsIOTAA4cZqe3NtDaFR0dCBgPElZMSQTkCJHKo11bFl9kN6kuCUFFJNFXHBaKKTVQAtFFFAHFxgASeAFZ/vXxFcvOQrsloYATBYdXbjnoIxV/ugEEESCMg8x0rPN+2rS32FplIBh0X+04AMH1BJHo3ShYzyOaNQc8SWTnYdzB4MqkmFLaizECWK5xpE5z3qwWfDNoDjcJPMuZ9f0qt2ZB1JAaCM5EFSCCJ7mpfad+TZYHXbuST5BIIngrwIEceBFKammybWeUOaiFilwdXLd3ZMFi2zzjT5XEydOBDdOXKmG07GWMotxBcJIF3SWeR/bRcqTEwxAGTiuUuuPIXYqr6l6qxzMnOJxNS+4iGuOtyXN1cFuOOKCIgc4Ec65ZprJpR4wv79il12VLemQmxbkZ38xWCCTz0gYAmJEsY5YBFSraFPw7gLMiwqoOHZVHCZALcIHapW7ugo5cKLoIA8wDMAJ4gxq4nzAz1mnmz3LIhRoQ/hjRJ/KePtTFUVXHEUJO2Uu/b7o7sbGfhaG4spDQeBIyAfeJ7Cqbe2Uo5Gpw6nlceJ6wW5g9uJq/BqrPiWzF4H8S59jH7EVdDvBfpGt+JLsjLe9bqmDcYGCQJkMBExqk1N+Hd/m67W7gGoSVIxqUEAyOokcMEVWL+7GKm6klkIlRxAAEFT9ZHPNPfBlsttBeIAQnGYLEAZ9m+lXSgsZJ3yqkpJLlF4u3AqkkwAJJPIcT+lZxvLxzde4TYOi0h8srJuYEs4PATIA49eNWnxxtWjYrgmPiEJ6hjke4BFZlZOPdv/ImlG+cFMav0vEf3x+Mmwbj3j8ewl2ILDI/CwwwnnkHNFRngP8A5NfztH1oqSF5LDaJDxDtZtbLedSFKWnKk8m0mD9YrDd27aVvqzEnW0MSTAkkSepkzWs/aXdK7vuQYkoD6FhiqJ4LdX2chgPnIMiVM8BPoDg5rijumh6q74ehzSy2/wAE1bH6fvXd8+X2P0ANeQQodJ/2E/eX16gcR7869by+U9xH1MfzTRrVWxthuj0ewHPnXvs+0aGV/wADA4/Dwb9Ca8aAa75EpxU44ZfkaRS3LQIggEdDkfQ1XPD++gsWrhiMW2PBhyQk8COXURFWJroAk4ApdrB5ydcoS2sjLFlbf9QAKGchowI+UGOGCKiPEG1a72nlbWD+Y5I9gF+tRl5y+olnhySV1vpyZjTqiK5CdKshHBpafRuEt8hzuveAW6bZEFshuUwPKenAQeFS+xsLLMyqNNwy8DIMRrHaOI5ZPWWXhfZA9y+WAI0on1BLD9Fr133tn+ltsWyRi3P9wngD3B49hNdnJdMytVU/iH4fmypb/wDFrbQXttlTcDWgBhVUuCxbnOD71D7NJGBJJMDqS0KPcxTZLGkAAyYABPMxE+wq7+BfD+thtDjyW/8AhD8bCQW7heA7z0FIVvc2zb10Fp61V7/4XPcmwfAsW7XEooBPVuLH3Yk0tPRRTJhsqf2mpO737Mn01Cm/2ebBZbZviKvmuqtu6pMqTalQQuYkGT1qc8V7sO0bHetr8zJK92GQPeIqC+yzZ2XZnLAgG6YB7KAf1EfWqud44mnpmvNMmdu8LI4IXyg/dOU7ECZU9wagNo8PXFDK5AU4khmWI/6iZGfxL71e6SKtbljCYtXOVf0sz/dvhi95it226AYC6irmcBWYwvOdOMik4SCCCuCDgqeh/wA9K0DRUfvPcyXs5VxwdeI7EcGHY1KMmuxunWSi/n5RTysiMZ5RM/XlXQwIlo6SY+hMe1ONq3bdtfOnlH30BZT6gZX34daaJfXkwPowxVqaZqRsrs5O49f/AL3pJ9TwEDmSYgd5xXVltZhAXPRc/UjA9TVk3PuLQQ9yC8YHEJ6dT3+lRciu/UxrXHZ7+Ht2mzZAb53Jd/zHkPQQPamHjPcdzabaC2VBRix1c/KQAI9Y95qxKKCKpa3IxY2yjPeuzDtq2Zg0HUpGCIzPmkGeeI962Xc2zG3YtI2SltVPqFANJtW57V10uOgZ7RlCfunrHP3p6q1GENqwWajUS1E3OXYtFEUVMXEihEiiigBaKKKACiKKKACK8Luw22+ZEPqoP7iiigD0S0BgAAdhXcUUUAFLRRQAlAoooAWiiigD/9k="/>
          <p:cNvSpPr>
            <a:spLocks noChangeAspect="1" noChangeArrowheads="1"/>
          </p:cNvSpPr>
          <p:nvPr/>
        </p:nvSpPr>
        <p:spPr bwMode="auto">
          <a:xfrm>
            <a:off x="8880475" y="-558800"/>
            <a:ext cx="1143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5846" name="Picture 6" descr="http://blog.tapuz.co.il/ktuma/images/1679984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2448272" cy="327199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8082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499992" y="-171400"/>
            <a:ext cx="44279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  <a:ea typeface="Times New Roman" pitchFamily="18" charset="0"/>
              </a:rPr>
              <a:t>היי </a:t>
            </a:r>
            <a:r>
              <a:rPr lang="he-IL" sz="3600" b="1" dirty="0">
                <a:solidFill>
                  <a:srgbClr val="002060"/>
                </a:solidFill>
                <a:latin typeface="Guttman Yad-Brush" pitchFamily="2" charset="-79"/>
                <a:ea typeface="Times New Roman" pitchFamily="18" charset="0"/>
              </a:rPr>
              <a:t>יונה </a:t>
            </a:r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  <a:ea typeface="Times New Roman" pitchFamily="18" charset="0"/>
              </a:rPr>
              <a:t>פעמונה </a:t>
            </a:r>
            <a:r>
              <a:rPr lang="he-IL" sz="1400" b="1" dirty="0" smtClean="0"/>
              <a:t>מילים ולחן: </a:t>
            </a:r>
            <a:r>
              <a:rPr lang="he-IL" sz="1400" b="1" dirty="0" smtClean="0">
                <a:hlinkClick r:id="rId2"/>
              </a:rPr>
              <a:t>עממי</a:t>
            </a:r>
            <a:r>
              <a:rPr lang="he-IL" sz="3600" b="1" dirty="0" smtClean="0">
                <a:solidFill>
                  <a:srgbClr val="002060"/>
                </a:solidFill>
                <a:latin typeface="Guttman Yad-Brush" pitchFamily="2" charset="-79"/>
                <a:ea typeface="Times New Roman" pitchFamily="18" charset="0"/>
              </a:rPr>
              <a:t> </a:t>
            </a:r>
            <a:r>
              <a:rPr lang="he-IL" sz="2000" dirty="0"/>
              <a:t/>
            </a:r>
            <a:br>
              <a:rPr lang="he-IL" sz="2000" dirty="0"/>
            </a:br>
            <a:r>
              <a:rPr lang="he-IL" sz="2000" dirty="0"/>
              <a:t/>
            </a:r>
            <a:br>
              <a:rPr lang="he-IL" sz="2000" dirty="0"/>
            </a:br>
            <a:endParaRPr lang="he-IL" sz="2000" dirty="0"/>
          </a:p>
        </p:txBody>
      </p:sp>
      <p:sp>
        <p:nvSpPr>
          <p:cNvPr id="3" name="מלבן 2"/>
          <p:cNvSpPr/>
          <p:nvPr/>
        </p:nvSpPr>
        <p:spPr>
          <a:xfrm>
            <a:off x="6372200" y="404664"/>
            <a:ext cx="2267744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500" b="1" dirty="0"/>
              <a:t>שָׁם הַרְחֵק </a:t>
            </a:r>
            <a:r>
              <a:rPr lang="he-IL" sz="1500" b="1" dirty="0" err="1"/>
              <a:t>עַ</a:t>
            </a:r>
            <a:r>
              <a:rPr lang="he-IL" sz="1500" b="1" dirty="0"/>
              <a:t>ל הַגִּבְעָה </a:t>
            </a:r>
            <a:br>
              <a:rPr lang="he-IL" sz="1500" b="1" dirty="0"/>
            </a:br>
            <a:r>
              <a:rPr lang="he-IL" sz="1500" b="1" dirty="0" err="1" smtClean="0"/>
              <a:t>אֳהָל</a:t>
            </a:r>
            <a:r>
              <a:rPr lang="he-IL" sz="1500" b="1" dirty="0" smtClean="0"/>
              <a:t>ִים </a:t>
            </a:r>
            <a:r>
              <a:rPr lang="he-IL" sz="1500" b="1" dirty="0"/>
              <a:t>יֵשׁ אַרְבָּעָה </a:t>
            </a:r>
            <a:br>
              <a:rPr lang="he-IL" sz="1500" b="1" dirty="0"/>
            </a:br>
            <a:r>
              <a:rPr lang="he-IL" sz="1500" b="1" dirty="0"/>
              <a:t>זֶהוּ </a:t>
            </a:r>
            <a:r>
              <a:rPr lang="he-IL" sz="1500" b="1" dirty="0" err="1"/>
              <a:t>כּ</a:t>
            </a:r>
            <a:r>
              <a:rPr lang="he-IL" sz="1500" b="1" dirty="0"/>
              <a:t>ָל הַמַּחֲנֶה </a:t>
            </a:r>
            <a:br>
              <a:rPr lang="he-IL" sz="1500" b="1" dirty="0"/>
            </a:br>
            <a:r>
              <a:rPr lang="he-IL" sz="1500" b="1" dirty="0"/>
              <a:t>כָּךְ </a:t>
            </a:r>
            <a:r>
              <a:rPr lang="he-IL" sz="1500" b="1" dirty="0" err="1"/>
              <a:t>נָא</a:t>
            </a:r>
            <a:r>
              <a:rPr lang="he-IL" sz="1500" b="1" dirty="0"/>
              <a:t>ֶה וְכָךְ </a:t>
            </a:r>
            <a:r>
              <a:rPr lang="he-IL" sz="1500" b="1" dirty="0" err="1"/>
              <a:t>יָא</a:t>
            </a:r>
            <a:r>
              <a:rPr lang="he-IL" sz="1500" b="1" dirty="0"/>
              <a:t>ֶה. </a:t>
            </a:r>
            <a:br>
              <a:rPr lang="he-IL" sz="1500" b="1" dirty="0"/>
            </a:br>
            <a:r>
              <a:rPr lang="he-IL" sz="1500" b="1" dirty="0"/>
              <a:t/>
            </a:r>
            <a:br>
              <a:rPr lang="he-IL" sz="1500" b="1" dirty="0"/>
            </a:br>
            <a:r>
              <a:rPr lang="he-IL" sz="1500" b="1" dirty="0"/>
              <a:t>הֵי הֵי יוֹנָה, </a:t>
            </a:r>
            <a:r>
              <a:rPr lang="he-IL" sz="1500" b="1" dirty="0" err="1"/>
              <a:t>הֵ</a:t>
            </a:r>
            <a:r>
              <a:rPr lang="he-IL" sz="1500" b="1" dirty="0"/>
              <a:t>י יוֹנָ</a:t>
            </a:r>
            <a:r>
              <a:rPr lang="he-IL" sz="1500" b="1" dirty="0" err="1"/>
              <a:t>ה </a:t>
            </a:r>
            <a:r>
              <a:rPr lang="he-IL" sz="1500" b="1" dirty="0"/>
              <a:t>פַּעֲמוֹנָה</a:t>
            </a:r>
            <a:r>
              <a:rPr lang="he-IL" sz="1500" b="1" dirty="0" err="1"/>
              <a:t> </a:t>
            </a:r>
            <a:br>
              <a:rPr lang="he-IL" sz="1500" b="1" dirty="0" err="1"/>
            </a:br>
            <a:r>
              <a:rPr lang="he-IL" sz="1500" b="1" dirty="0" err="1"/>
              <a:t>הֵ</a:t>
            </a:r>
            <a:r>
              <a:rPr lang="he-IL" sz="1500" b="1" dirty="0"/>
              <a:t>י הֵי יוֹנָה, </a:t>
            </a:r>
            <a:r>
              <a:rPr lang="he-IL" sz="1500" b="1" dirty="0" err="1"/>
              <a:t>הֵ</a:t>
            </a:r>
            <a:r>
              <a:rPr lang="he-IL" sz="1500" b="1" dirty="0"/>
              <a:t>י יוֹנָ</a:t>
            </a:r>
            <a:r>
              <a:rPr lang="he-IL" sz="1500" b="1" dirty="0" err="1"/>
              <a:t>ה </a:t>
            </a:r>
            <a:r>
              <a:rPr lang="he-IL" sz="1500" b="1" dirty="0"/>
              <a:t>פַּעֲמוֹנָה </a:t>
            </a:r>
            <a:br>
              <a:rPr lang="he-IL" sz="1500" b="1" dirty="0"/>
            </a:br>
            <a:r>
              <a:rPr lang="he-IL" sz="1500" b="1" dirty="0"/>
              <a:t/>
            </a:r>
            <a:br>
              <a:rPr lang="he-IL" sz="1500" b="1" dirty="0"/>
            </a:br>
            <a:r>
              <a:rPr lang="he-IL" sz="1500" b="1" dirty="0"/>
              <a:t>זֶהוּ אֹהֶל הַבָּנוֹת </a:t>
            </a:r>
            <a:br>
              <a:rPr lang="he-IL" sz="1500" b="1" dirty="0"/>
            </a:br>
            <a:r>
              <a:rPr lang="he-IL" sz="1500" b="1" dirty="0"/>
              <a:t>כָּל אֶחָ</a:t>
            </a:r>
            <a:r>
              <a:rPr lang="he-IL" sz="1500" b="1" dirty="0" err="1"/>
              <a:t>ד </a:t>
            </a:r>
            <a:r>
              <a:rPr lang="he-IL" sz="1500" b="1" dirty="0"/>
              <a:t>יָכוֹ</a:t>
            </a:r>
            <a:r>
              <a:rPr lang="he-IL" sz="1500" b="1" dirty="0" err="1"/>
              <a:t>ל </a:t>
            </a:r>
            <a:r>
              <a:rPr lang="he-IL" sz="1500" b="1" dirty="0"/>
              <a:t>לִרְאוֹת </a:t>
            </a:r>
            <a:br>
              <a:rPr lang="he-IL" sz="1500" b="1" dirty="0"/>
            </a:br>
            <a:r>
              <a:rPr lang="he-IL" sz="1500" b="1" dirty="0" err="1"/>
              <a:t>שׁ</a:t>
            </a:r>
            <a:r>
              <a:rPr lang="he-IL" sz="1500" b="1" dirty="0"/>
              <a:t>ָם נָקִי </a:t>
            </a:r>
            <a:r>
              <a:rPr lang="he-IL" sz="1500" b="1" dirty="0" err="1"/>
              <a:t>כּ</a:t>
            </a:r>
            <a:r>
              <a:rPr lang="he-IL" sz="1500" b="1" dirty="0"/>
              <a:t>ָל הַיָּמִים </a:t>
            </a:r>
            <a:br>
              <a:rPr lang="he-IL" sz="1500" b="1" dirty="0"/>
            </a:br>
            <a:r>
              <a:rPr lang="he-IL" sz="1500" b="1" dirty="0"/>
              <a:t>וּבָנוֹת לָאֲלָפִים. </a:t>
            </a:r>
            <a:br>
              <a:rPr lang="he-IL" sz="1500" b="1" dirty="0"/>
            </a:br>
            <a:r>
              <a:rPr lang="he-IL" sz="1500" b="1" dirty="0"/>
              <a:t/>
            </a:r>
            <a:br>
              <a:rPr lang="he-IL" sz="1500" b="1" dirty="0"/>
            </a:br>
            <a:r>
              <a:rPr lang="he-IL" sz="1500" b="1" dirty="0"/>
              <a:t>הֵי הֵי יוֹנָה... </a:t>
            </a:r>
            <a:br>
              <a:rPr lang="he-IL" sz="1500" b="1" dirty="0"/>
            </a:br>
            <a:r>
              <a:rPr lang="he-IL" sz="1500" b="1" dirty="0"/>
              <a:t/>
            </a:r>
            <a:br>
              <a:rPr lang="he-IL" sz="1500" b="1" dirty="0"/>
            </a:br>
            <a:r>
              <a:rPr lang="he-IL" sz="1500" b="1" dirty="0"/>
              <a:t>זֶהוּ אֹהֶל הַבָּנִים </a:t>
            </a:r>
            <a:br>
              <a:rPr lang="he-IL" sz="1500" b="1" dirty="0"/>
            </a:br>
            <a:r>
              <a:rPr lang="he-IL" sz="1500" b="1" dirty="0"/>
              <a:t>כָּל אֶחָ</a:t>
            </a:r>
            <a:r>
              <a:rPr lang="he-IL" sz="1500" b="1" dirty="0" err="1"/>
              <a:t>ד </a:t>
            </a:r>
            <a:r>
              <a:rPr lang="he-IL" sz="1500" b="1" dirty="0"/>
              <a:t>יָכוֹל לְהָבִין </a:t>
            </a:r>
            <a:br>
              <a:rPr lang="he-IL" sz="1500" b="1" dirty="0"/>
            </a:br>
            <a:r>
              <a:rPr lang="he-IL" sz="1500" b="1" dirty="0"/>
              <a:t>מְלֻכְלָךְ כָּל הַיָּמִים </a:t>
            </a:r>
            <a:br>
              <a:rPr lang="he-IL" sz="1500" b="1" dirty="0"/>
            </a:br>
            <a:r>
              <a:rPr lang="he-IL" sz="1500" b="1" dirty="0"/>
              <a:t>וּזְבוּב</a:t>
            </a:r>
            <a:r>
              <a:rPr lang="he-IL" sz="1500" b="1" dirty="0" err="1"/>
              <a:t>ִים </a:t>
            </a:r>
            <a:r>
              <a:rPr lang="he-IL" sz="1500" b="1" dirty="0"/>
              <a:t>לַאֲלָפִים. </a:t>
            </a:r>
            <a:br>
              <a:rPr lang="he-IL" sz="1500" b="1" dirty="0"/>
            </a:br>
            <a:r>
              <a:rPr lang="he-IL" sz="1500" b="1" dirty="0"/>
              <a:t/>
            </a:r>
            <a:br>
              <a:rPr lang="he-IL" sz="1500" b="1" dirty="0"/>
            </a:br>
            <a:r>
              <a:rPr lang="he-IL" sz="1500" b="1" dirty="0"/>
              <a:t>הֵי הֵי יוֹנָה... </a:t>
            </a:r>
            <a:br>
              <a:rPr lang="he-IL" sz="1500" b="1" dirty="0"/>
            </a:br>
            <a:r>
              <a:rPr lang="he-IL" sz="1500" b="1" dirty="0"/>
              <a:t/>
            </a:r>
            <a:br>
              <a:rPr lang="he-IL" sz="1500" b="1" dirty="0"/>
            </a:br>
            <a:r>
              <a:rPr lang="he-IL" sz="1500" b="1" dirty="0"/>
              <a:t>זֶהוּ אֹהֶל מְשֻׁתָּף </a:t>
            </a:r>
            <a:br>
              <a:rPr lang="he-IL" sz="1500" b="1" dirty="0"/>
            </a:br>
            <a:r>
              <a:rPr lang="he-IL" sz="1500" b="1" dirty="0" err="1"/>
              <a:t>לַזּ</a:t>
            </a:r>
            <a:r>
              <a:rPr lang="he-IL" sz="1500" b="1" dirty="0"/>
              <a:t>ָקֵ</a:t>
            </a:r>
            <a:r>
              <a:rPr lang="he-IL" sz="1500" b="1" dirty="0" err="1"/>
              <a:t>ן </a:t>
            </a:r>
            <a:r>
              <a:rPr lang="he-IL" sz="1500" b="1" dirty="0"/>
              <a:t>וְגַ</a:t>
            </a:r>
            <a:r>
              <a:rPr lang="he-IL" sz="1500" b="1" dirty="0" err="1"/>
              <a:t>ם </a:t>
            </a:r>
            <a:r>
              <a:rPr lang="he-IL" sz="1500" b="1" dirty="0"/>
              <a:t>לַטַּ</a:t>
            </a:r>
            <a:r>
              <a:rPr lang="he-IL" sz="1500" b="1" dirty="0" err="1"/>
              <a:t>ף </a:t>
            </a:r>
            <a:br>
              <a:rPr lang="he-IL" sz="1500" b="1" dirty="0" err="1"/>
            </a:br>
            <a:r>
              <a:rPr lang="he-IL" sz="1500" b="1" dirty="0"/>
              <a:t>הַבָּנוֹת עַל הַמִּטּ</a:t>
            </a:r>
            <a:r>
              <a:rPr lang="he-IL" sz="1500" b="1" dirty="0" err="1"/>
              <a:t>וֹת </a:t>
            </a:r>
            <a:br>
              <a:rPr lang="he-IL" sz="1500" b="1" dirty="0" err="1"/>
            </a:br>
            <a:r>
              <a:rPr lang="he-IL" sz="1500" b="1" dirty="0"/>
              <a:t>וְהַבָּנִים עִם הַבָּנוֹת. </a:t>
            </a:r>
            <a:br>
              <a:rPr lang="he-IL" sz="1500" b="1" dirty="0"/>
            </a:br>
            <a:r>
              <a:rPr lang="he-IL" sz="1500" b="1" dirty="0"/>
              <a:t/>
            </a:r>
            <a:br>
              <a:rPr lang="he-IL" sz="1500" b="1" dirty="0"/>
            </a:br>
            <a:r>
              <a:rPr lang="he-IL" sz="1500" b="1" dirty="0"/>
              <a:t>הֵי הֵי יוֹנָה... </a:t>
            </a:r>
            <a:br>
              <a:rPr lang="he-IL" sz="1500" b="1" dirty="0"/>
            </a:br>
            <a:endParaRPr lang="he-IL" sz="1500" b="1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28192" y="404664"/>
            <a:ext cx="3347864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זֶהוּ אֹהֶ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ל 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הַמִּטְבָּ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ח </a:t>
            </a:r>
            <a:b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שָׁם יוֹשֵב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לו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ֹ הַטַּבָּח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הוּא יוֹשֵׁב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בֵּ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ין הַסִּירִ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ים </a:t>
            </a:r>
            <a:b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וּמְבַשֵּׁל אֶת הַבֵּיצִים.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הֵי הֵי יוֹנָה...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זֶהוּ שִׁיר נֶחְמָד נוֹרָא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עַ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ל בָּחו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ּר 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וּבַחוּרָה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זֶה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וּ שִׁיר מִלֵּב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אֶ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ל לֵב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שֶׁאוֹתוֹ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אֲנ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ִי אוֹהֵב.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הֵי הֵי יוֹנָה...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הִנֵּה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שׁ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ָם עוֹמֵ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ד 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בָּחוּ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ר </a:t>
            </a:r>
            <a:b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בָּחוּר מַקְסִים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עִ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ם פֶּ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 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פָּעוּר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הוּ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א יוֹשֵׁב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וּב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ָה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ּ 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מַבִּיט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בִּשְׁבִילוֹ הִיא הַלָּהִיט!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הֵי הֵי יוֹנָה...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הִיא עָלָי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ו 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קְצָ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ת 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מַבִּיטָה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הוּ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א שָׂרוּף וְהִיא דְּלוּקָה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זוּ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ג אוֹהֵ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ב עַכְשׁ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ָו בּוֹעֵר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מַי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ִם לְהָבִיא </a:t>
            </a:r>
            <a:r>
              <a:rPr kumimoji="0" lang="he-IL" sz="15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מַה</a:t>
            </a: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ֵר! </a:t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he-I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הֵי הֵי יוֹנָה...</a:t>
            </a:r>
            <a:endParaRPr kumimoji="0" lang="he-IL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2808312" cy="10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https://encrypted-tbn2.gstatic.com/images?q=tbn:ANd9GcQCucV2HpzAr925dZzLxnWzizacYH5OIggI0wl8jZS8pZx24us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625"/>
            <a:ext cx="2466975" cy="1857375"/>
          </a:xfrm>
          <a:prstGeom prst="rect">
            <a:avLst/>
          </a:prstGeom>
          <a:noFill/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7A5D-08A3-4A56-A703-50E399A7E2F5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8073</TotalTime>
  <Words>858</Words>
  <Application>Microsoft Office PowerPoint</Application>
  <PresentationFormat>‫הצגה על המסך (4:3)</PresentationFormat>
  <Paragraphs>287</Paragraphs>
  <Slides>62</Slides>
  <Notes>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62</vt:i4>
      </vt:variant>
    </vt:vector>
  </HeadingPairs>
  <TitlesOfParts>
    <vt:vector size="63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חידה "קבוצתית":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חידה "קבוצתית":</vt:lpstr>
      <vt:lpstr>חידה "קבוצתית":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חידת "קהל":</vt:lpstr>
      <vt:lpstr>מצגת של PowerPoint</vt:lpstr>
      <vt:lpstr>מצגת של PowerPoint</vt:lpstr>
      <vt:lpstr>מצגת של PowerPoint</vt:lpstr>
      <vt:lpstr>מצגת של PowerPoint</vt:lpstr>
      <vt:lpstr>חידה "קבוצתית":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חידה "קבוצתית":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mirit levi</dc:creator>
  <cp:lastModifiedBy>lenovo</cp:lastModifiedBy>
  <cp:revision>234</cp:revision>
  <dcterms:created xsi:type="dcterms:W3CDTF">2013-04-03T15:01:17Z</dcterms:created>
  <dcterms:modified xsi:type="dcterms:W3CDTF">2013-04-15T08:41:23Z</dcterms:modified>
</cp:coreProperties>
</file>