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3" r:id="rId4"/>
    <p:sldId id="272" r:id="rId5"/>
    <p:sldId id="270" r:id="rId6"/>
    <p:sldId id="271" r:id="rId7"/>
    <p:sldId id="269" r:id="rId8"/>
    <p:sldId id="268" r:id="rId9"/>
    <p:sldId id="267" r:id="rId10"/>
    <p:sldId id="266" r:id="rId11"/>
    <p:sldId id="265" r:id="rId12"/>
    <p:sldId id="264" r:id="rId13"/>
    <p:sldId id="258" r:id="rId14"/>
    <p:sldId id="261" r:id="rId15"/>
    <p:sldId id="262" r:id="rId16"/>
    <p:sldId id="259" r:id="rId17"/>
    <p:sldId id="260" r:id="rId18"/>
    <p:sldId id="273" r:id="rId19"/>
    <p:sldId id="275" r:id="rId20"/>
    <p:sldId id="276" r:id="rId21"/>
    <p:sldId id="277" r:id="rId22"/>
    <p:sldId id="278" r:id="rId23"/>
    <p:sldId id="274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3922-B460-4C72-96F2-703B234086A3}" type="datetimeFigureOut">
              <a:rPr lang="he-IL" smtClean="0"/>
              <a:pPr/>
              <a:t>ד'/תשרי/תשע"ז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668A-9B6F-42FE-81EA-6CE5483CC97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497;&#1493;&#1501;%20&#1492;&#1506;&#1510;&#1502;&#1488;&#1493;&#1514;\&#1500;&#1492;&#1511;&#1514;%20&#1492;&#1514;&#1493;&#1514;&#1495;&#1504;&#1497;&#1501;%20&#1508;&#1512;&#1495;&#1497;&#1501;%20&#1489;&#1511;&#1504;&#149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497;&#1493;&#1501;%20&#1492;&#1506;&#1510;&#1502;&#1488;&#1493;&#1514;\&#1500;&#1492;&#1511;&#1514;%20&#1492;&#1514;&#1493;&#1514;&#1495;&#1504;&#1497;&#1501;%20&#1508;&#1512;&#1495;&#1497;&#1501;%20&#1489;&#1511;&#1504;&#149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3.jpeg"/><Relationship Id="rId18" Type="http://schemas.openxmlformats.org/officeDocument/2006/relationships/image" Target="../media/image3.jpeg"/><Relationship Id="rId3" Type="http://schemas.openxmlformats.org/officeDocument/2006/relationships/image" Target="../media/image31.png"/><Relationship Id="rId21" Type="http://schemas.openxmlformats.org/officeDocument/2006/relationships/image" Target="../media/image43.jpeg"/><Relationship Id="rId7" Type="http://schemas.openxmlformats.org/officeDocument/2006/relationships/image" Target="../media/image23.jpeg"/><Relationship Id="rId12" Type="http://schemas.openxmlformats.org/officeDocument/2006/relationships/image" Target="../media/image15.jpeg"/><Relationship Id="rId17" Type="http://schemas.openxmlformats.org/officeDocument/2006/relationships/image" Target="../media/image7.png"/><Relationship Id="rId2" Type="http://schemas.openxmlformats.org/officeDocument/2006/relationships/image" Target="../media/image33.jpeg"/><Relationship Id="rId16" Type="http://schemas.openxmlformats.org/officeDocument/2006/relationships/image" Target="../media/image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7.jpeg"/><Relationship Id="rId5" Type="http://schemas.openxmlformats.org/officeDocument/2006/relationships/image" Target="../media/image26.png"/><Relationship Id="rId15" Type="http://schemas.openxmlformats.org/officeDocument/2006/relationships/image" Target="../media/image10.jpeg"/><Relationship Id="rId10" Type="http://schemas.openxmlformats.org/officeDocument/2006/relationships/image" Target="../media/image19.jpeg"/><Relationship Id="rId19" Type="http://schemas.openxmlformats.org/officeDocument/2006/relationships/image" Target="../media/image41.jpeg"/><Relationship Id="rId4" Type="http://schemas.openxmlformats.org/officeDocument/2006/relationships/image" Target="../media/image29.jpeg"/><Relationship Id="rId9" Type="http://schemas.openxmlformats.org/officeDocument/2006/relationships/image" Target="../media/image20.jpeg"/><Relationship Id="rId14" Type="http://schemas.openxmlformats.org/officeDocument/2006/relationships/image" Target="../media/image12.jpeg"/><Relationship Id="rId2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מוקדש </a:t>
            </a:r>
            <a:r>
              <a:rPr lang="he-IL" smtClean="0"/>
              <a:t>באהבה לחיילי וחיילות </a:t>
            </a:r>
            <a:r>
              <a:rPr lang="he-IL" dirty="0" smtClean="0"/>
              <a:t>כפר מנחם</a:t>
            </a:r>
            <a:br>
              <a:rPr lang="he-IL" dirty="0" smtClean="0"/>
            </a:br>
            <a:r>
              <a:rPr lang="he-IL" dirty="0" smtClean="0"/>
              <a:t>בים, באוויר וביבשה</a:t>
            </a:r>
            <a:endParaRPr lang="he-IL" dirty="0"/>
          </a:p>
        </p:txBody>
      </p:sp>
      <p:pic>
        <p:nvPicPr>
          <p:cNvPr id="18434" name="Picture 2" descr="C:\Users\Omri\Desktop\New folder\חיילים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855" y="2132856"/>
            <a:ext cx="4511394" cy="4409887"/>
          </a:xfrm>
          <a:prstGeom prst="rect">
            <a:avLst/>
          </a:prstGeom>
          <a:noFill/>
        </p:spPr>
      </p:pic>
      <p:pic>
        <p:nvPicPr>
          <p:cNvPr id="7" name="להקת התותחנים פרחים בקנה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err="1" smtClean="0"/>
              <a:t>ליקו</a:t>
            </a:r>
            <a:r>
              <a:rPr lang="he-IL" dirty="0" smtClean="0"/>
              <a:t> </a:t>
            </a:r>
            <a:r>
              <a:rPr lang="he-IL" dirty="0" err="1" smtClean="0"/>
              <a:t>אביטן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נהג רמ"ח </a:t>
            </a:r>
            <a:r>
              <a:rPr lang="he-IL" dirty="0" err="1" smtClean="0"/>
              <a:t>תוה"ד</a:t>
            </a:r>
            <a:endParaRPr lang="he-IL" dirty="0"/>
          </a:p>
        </p:txBody>
      </p:sp>
      <p:pic>
        <p:nvPicPr>
          <p:cNvPr id="9218" name="Picture 2" descr="C:\Users\Omri\Desktop\New folder\IMG_3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  <p:pic>
        <p:nvPicPr>
          <p:cNvPr id="9219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830629" cy="15814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4335E-6 L -0.76927 0.0108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מאיה בן אריה</a:t>
            </a:r>
            <a:br>
              <a:rPr lang="he-IL" dirty="0" smtClean="0"/>
            </a:br>
            <a:r>
              <a:rPr lang="he-IL" dirty="0" smtClean="0"/>
              <a:t>חיל הים</a:t>
            </a:r>
            <a:endParaRPr lang="he-IL" dirty="0"/>
          </a:p>
        </p:txBody>
      </p:sp>
      <p:pic>
        <p:nvPicPr>
          <p:cNvPr id="10242" name="Picture 2" descr="C:\Users\Omri\Desktop\New folder\IMG_3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28246"/>
            <a:ext cx="3168352" cy="45279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מתן פטיש</a:t>
            </a:r>
            <a:br>
              <a:rPr lang="he-IL" dirty="0" smtClean="0"/>
            </a:br>
            <a:r>
              <a:rPr lang="he-IL" dirty="0" smtClean="0"/>
              <a:t>מדריך צניחה</a:t>
            </a:r>
            <a:endParaRPr lang="he-IL" dirty="0"/>
          </a:p>
        </p:txBody>
      </p:sp>
      <p:pic>
        <p:nvPicPr>
          <p:cNvPr id="11266" name="Picture 2" descr="C:\Users\Omri\Desktop\New folder\IMG_3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C:\Users\Omri\AppData\Local\Microsoft\Windows\Temporary Internet Files\Content.IE5\7BSV3OQ4\MC9003892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1296144" cy="14685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73988E-6 L -0.00104 0.7951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ניצן טל</a:t>
            </a:r>
            <a:br>
              <a:rPr lang="he-IL" dirty="0" smtClean="0"/>
            </a:br>
            <a:r>
              <a:rPr lang="he-IL" dirty="0" smtClean="0"/>
              <a:t>חיל רפואה </a:t>
            </a:r>
            <a:endParaRPr lang="he-IL" dirty="0"/>
          </a:p>
        </p:txBody>
      </p:sp>
      <p:pic>
        <p:nvPicPr>
          <p:cNvPr id="12290" name="Picture 2" descr="C:\Users\Omri\Desktop\New folder\IMG_3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525963" cy="4525963"/>
          </a:xfrm>
          <a:prstGeom prst="rect">
            <a:avLst/>
          </a:prstGeom>
          <a:noFill/>
        </p:spPr>
      </p:pic>
      <p:grpSp>
        <p:nvGrpSpPr>
          <p:cNvPr id="6" name="קבוצה 5"/>
          <p:cNvGrpSpPr/>
          <p:nvPr/>
        </p:nvGrpSpPr>
        <p:grpSpPr>
          <a:xfrm rot="407122">
            <a:off x="4373968" y="2042880"/>
            <a:ext cx="936104" cy="360040"/>
            <a:chOff x="4283968" y="1988840"/>
            <a:chExt cx="914400" cy="352056"/>
          </a:xfrm>
        </p:grpSpPr>
        <p:sp>
          <p:nvSpPr>
            <p:cNvPr id="4" name="טרפז 3"/>
            <p:cNvSpPr/>
            <p:nvPr/>
          </p:nvSpPr>
          <p:spPr>
            <a:xfrm>
              <a:off x="4283968" y="1988840"/>
              <a:ext cx="914400" cy="352056"/>
            </a:xfrm>
            <a:prstGeom prst="trapezoi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כוכב עם 6 פינות 4"/>
            <p:cNvSpPr/>
            <p:nvPr/>
          </p:nvSpPr>
          <p:spPr>
            <a:xfrm>
              <a:off x="4552909" y="1988840"/>
              <a:ext cx="360040" cy="288032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ים רוזנטל</a:t>
            </a:r>
            <a:br>
              <a:rPr lang="he-IL" dirty="0" smtClean="0"/>
            </a:br>
            <a:r>
              <a:rPr lang="he-IL" dirty="0" smtClean="0"/>
              <a:t>נחשו לבד איזה חייל היא בחרה...</a:t>
            </a:r>
            <a:endParaRPr lang="he-IL" dirty="0"/>
          </a:p>
        </p:txBody>
      </p:sp>
      <p:pic>
        <p:nvPicPr>
          <p:cNvPr id="13314" name="Picture 2" descr="C:\Users\Omri\Desktop\New folder\IMG_3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37750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אור </a:t>
            </a:r>
            <a:r>
              <a:rPr lang="he-IL" dirty="0" err="1" smtClean="0"/>
              <a:t>חביביאן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שוטר שח"מ ביס"מ נגב</a:t>
            </a:r>
            <a:endParaRPr lang="he-IL" dirty="0"/>
          </a:p>
        </p:txBody>
      </p:sp>
      <p:pic>
        <p:nvPicPr>
          <p:cNvPr id="14338" name="Picture 2" descr="C:\Users\Omri\Desktop\New folder\IMG_3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2905894" cy="5166034"/>
          </a:xfrm>
          <a:prstGeom prst="rect">
            <a:avLst/>
          </a:prstGeom>
          <a:noFill/>
        </p:spPr>
      </p:pic>
      <p:pic>
        <p:nvPicPr>
          <p:cNvPr id="3074" name="Picture 2" descr="C:\Users\Omri\Desktop\New folder\השוטר אזולאי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3312368" cy="25261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מיטל יונתן</a:t>
            </a:r>
            <a:br>
              <a:rPr lang="he-IL" dirty="0" smtClean="0"/>
            </a:br>
            <a:r>
              <a:rPr lang="he-IL" dirty="0" smtClean="0"/>
              <a:t>לוחמת בגדוד קרקל</a:t>
            </a:r>
            <a:endParaRPr lang="he-IL" dirty="0"/>
          </a:p>
        </p:txBody>
      </p:sp>
      <p:pic>
        <p:nvPicPr>
          <p:cNvPr id="15362" name="Picture 2" descr="C:\Users\Omri\Desktop\New folder\IMG_307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017309" cy="4525963"/>
          </a:xfrm>
          <a:prstGeom prst="rect">
            <a:avLst/>
          </a:prstGeom>
          <a:noFill/>
        </p:spPr>
      </p:pic>
      <p:pic>
        <p:nvPicPr>
          <p:cNvPr id="7170" name="Picture 2" descr="C:\Users\Omri\AppData\Local\Microsoft\Windows\Temporary Internet Files\Content.IE5\9NC5L7CY\MM90035658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01616"/>
            <a:ext cx="1295400" cy="3456384"/>
          </a:xfrm>
          <a:prstGeom prst="rect">
            <a:avLst/>
          </a:prstGeom>
          <a:noFill/>
        </p:spPr>
      </p:pic>
      <p:pic>
        <p:nvPicPr>
          <p:cNvPr id="7171" name="Picture 3" descr="C:\Users\Omri\AppData\Local\Microsoft\Windows\Temporary Internet Files\Content.IE5\5LMPPSCJ\MC9003244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416">
            <a:off x="7009079" y="5684743"/>
            <a:ext cx="1825142" cy="10597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625 -0.0037 L -0.64983 -0.01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נדב </a:t>
            </a:r>
            <a:r>
              <a:rPr lang="he-IL" dirty="0" err="1" smtClean="0"/>
              <a:t>פישמן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חטיבת הנח"ל</a:t>
            </a:r>
            <a:endParaRPr lang="he-IL" dirty="0"/>
          </a:p>
        </p:txBody>
      </p:sp>
      <p:pic>
        <p:nvPicPr>
          <p:cNvPr id="16386" name="Picture 2" descr="C:\Users\Omri\Desktop\New folder\IMG_3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250" y="1600200"/>
            <a:ext cx="3377500" cy="4525963"/>
          </a:xfrm>
          <a:prstGeom prst="rect">
            <a:avLst/>
          </a:prstGeom>
          <a:noFill/>
        </p:spPr>
      </p:pic>
      <p:pic>
        <p:nvPicPr>
          <p:cNvPr id="4099" name="Picture 3" descr="C:\Users\Omri\AppData\Local\Microsoft\Windows\Temporary Internet Files\Content.IE5\PE6GXLNR\MC9004413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15896">
            <a:off x="3332445" y="2626867"/>
            <a:ext cx="2691556" cy="27698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שירי שניר</a:t>
            </a:r>
            <a:br>
              <a:rPr lang="he-IL" dirty="0" smtClean="0"/>
            </a:br>
            <a:r>
              <a:rPr lang="he-IL" dirty="0" smtClean="0"/>
              <a:t>מודיעין שדה</a:t>
            </a:r>
            <a:endParaRPr lang="he-IL" dirty="0"/>
          </a:p>
        </p:txBody>
      </p:sp>
      <p:pic>
        <p:nvPicPr>
          <p:cNvPr id="17410" name="Picture 2" descr="C:\Users\Omri\Desktop\New folder\IMG_308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236847" cy="4855270"/>
          </a:xfrm>
          <a:prstGeom prst="rect">
            <a:avLst/>
          </a:prstGeom>
          <a:noFill/>
        </p:spPr>
      </p:pic>
      <p:pic>
        <p:nvPicPr>
          <p:cNvPr id="17411" name="Picture 3" descr="C:\Users\Omri\AppData\Local\Microsoft\Windows\Temporary Internet Files\Content.IE5\9NC5L7CY\MC9003559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83" y="908720"/>
            <a:ext cx="2068503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אודי והבה</a:t>
            </a:r>
            <a:br>
              <a:rPr lang="he-IL" dirty="0" smtClean="0"/>
            </a:br>
            <a:r>
              <a:rPr lang="he-IL" dirty="0" smtClean="0"/>
              <a:t>עתודאי - לימודי פיזיקה ואלקטרוניקה</a:t>
            </a:r>
            <a:endParaRPr lang="he-IL" dirty="0"/>
          </a:p>
        </p:txBody>
      </p:sp>
      <p:pic>
        <p:nvPicPr>
          <p:cNvPr id="19458" name="Picture 2" descr="C:\Users\Omri\Desktop\New folder\IMG_3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2785095" cy="4951280"/>
          </a:xfrm>
          <a:prstGeom prst="rect">
            <a:avLst/>
          </a:prstGeom>
          <a:noFill/>
        </p:spPr>
      </p:pic>
      <p:pic>
        <p:nvPicPr>
          <p:cNvPr id="19463" name="Picture 7" descr="C:\Users\Omri\Desktop\New folder\אינשטיי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3"/>
            <a:ext cx="3063328" cy="49026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נהיר בן אשר</a:t>
            </a:r>
            <a:br>
              <a:rPr lang="he-IL" dirty="0" smtClean="0"/>
            </a:br>
            <a:r>
              <a:rPr lang="he-IL" dirty="0" smtClean="0"/>
              <a:t>חיל הים</a:t>
            </a:r>
            <a:endParaRPr lang="he-IL" dirty="0"/>
          </a:p>
        </p:txBody>
      </p:sp>
      <p:pic>
        <p:nvPicPr>
          <p:cNvPr id="1026" name="Picture 2" descr="C:\Users\Omri\Desktop\New folder\IMG_3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5856" y="1844824"/>
            <a:ext cx="5533308" cy="4126926"/>
          </a:xfrm>
          <a:prstGeom prst="rect">
            <a:avLst/>
          </a:prstGeom>
          <a:noFill/>
        </p:spPr>
      </p:pic>
      <p:pic>
        <p:nvPicPr>
          <p:cNvPr id="1027" name="Picture 3" descr="C:\Users\Omri\Desktop\New folder\פופאי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2276872"/>
            <a:ext cx="2674408" cy="3512814"/>
          </a:xfrm>
          <a:prstGeom prst="rect">
            <a:avLst/>
          </a:prstGeom>
          <a:noFill/>
        </p:spPr>
      </p:pic>
      <p:pic>
        <p:nvPicPr>
          <p:cNvPr id="5" name="להקת התותחנים פרחים בקנה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עופר ארז</a:t>
            </a:r>
            <a:r>
              <a:rPr lang="he-IL" smtClean="0"/>
              <a:t/>
            </a:r>
            <a:br>
              <a:rPr lang="he-IL" smtClean="0"/>
            </a:br>
            <a:r>
              <a:rPr lang="he-IL" smtClean="0"/>
              <a:t>מדעי </a:t>
            </a:r>
            <a:r>
              <a:rPr lang="he-IL" dirty="0" smtClean="0"/>
              <a:t>התנהגות</a:t>
            </a:r>
            <a:endParaRPr lang="he-IL" dirty="0"/>
          </a:p>
        </p:txBody>
      </p:sp>
      <p:pic>
        <p:nvPicPr>
          <p:cNvPr id="1026" name="Picture 2" descr="C:\Users\Omri\Desktop\New folder\תמונה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380045" cy="4525963"/>
          </a:xfrm>
          <a:prstGeom prst="rect">
            <a:avLst/>
          </a:prstGeom>
          <a:noFill/>
        </p:spPr>
      </p:pic>
      <p:pic>
        <p:nvPicPr>
          <p:cNvPr id="2050" name="Picture 2" descr="C:\Users\Omri\Desktop\New folder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925273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מור </a:t>
            </a:r>
            <a:r>
              <a:rPr lang="he-IL" dirty="0" err="1" smtClean="0"/>
              <a:t>ווהבה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מ"פ בקורס מדריכות אב"כ</a:t>
            </a:r>
            <a:br>
              <a:rPr lang="he-IL" dirty="0" smtClean="0"/>
            </a:br>
            <a:r>
              <a:rPr lang="he-IL" dirty="0" smtClean="0"/>
              <a:t>וקצינת מבצעים מיוחדים </a:t>
            </a:r>
            <a:r>
              <a:rPr lang="he-IL" dirty="0" err="1" smtClean="0"/>
              <a:t>בחטמ"ר</a:t>
            </a:r>
            <a:r>
              <a:rPr lang="he-IL" dirty="0" smtClean="0"/>
              <a:t> הבקעה</a:t>
            </a:r>
            <a:endParaRPr lang="he-IL" dirty="0"/>
          </a:p>
        </p:txBody>
      </p:sp>
      <p:pic>
        <p:nvPicPr>
          <p:cNvPr id="2050" name="Picture 2" descr="C:\Users\Omri\Desktop\New folder\IMG_3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154062" cy="4680520"/>
          </a:xfrm>
          <a:prstGeom prst="rect">
            <a:avLst/>
          </a:prstGeom>
          <a:noFill/>
        </p:spPr>
      </p:pic>
      <p:pic>
        <p:nvPicPr>
          <p:cNvPr id="2051" name="Picture 3" descr="C:\Users\Omri\Desktop\New folder\אבכ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919069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לירון </a:t>
            </a:r>
            <a:r>
              <a:rPr lang="he-IL" dirty="0" err="1" smtClean="0"/>
              <a:t>לביטוב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בסיס הטכני של חיל האוויר</a:t>
            </a:r>
            <a:endParaRPr lang="he-IL" dirty="0"/>
          </a:p>
        </p:txBody>
      </p:sp>
      <p:pic>
        <p:nvPicPr>
          <p:cNvPr id="1026" name="Picture 2" descr="C:\Users\Omri\Desktop\New folder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066" y="1600200"/>
            <a:ext cx="6059867" cy="4525963"/>
          </a:xfrm>
          <a:prstGeom prst="rect">
            <a:avLst/>
          </a:prstGeom>
          <a:noFill/>
        </p:spPr>
      </p:pic>
      <p:pic>
        <p:nvPicPr>
          <p:cNvPr id="5124" name="Picture 4" descr="C:\Users\Omri\AppData\Local\Microsoft\Windows\Temporary Internet Files\Content.IE5\PE6GXLNR\MC9003886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7839">
            <a:off x="80531" y="4682302"/>
            <a:ext cx="2264808" cy="1401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711E-6 L 0.77691 -0.5990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he-IL" dirty="0" smtClean="0"/>
              <a:t>אנחנו מצדיעים לכם!</a:t>
            </a:r>
            <a:endParaRPr lang="he-IL" dirty="0"/>
          </a:p>
        </p:txBody>
      </p:sp>
      <p:pic>
        <p:nvPicPr>
          <p:cNvPr id="4" name="Picture 2" descr="C:\Users\Omri\Desktop\New folder\IMG_3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157192"/>
            <a:ext cx="1086290" cy="1440160"/>
          </a:xfrm>
          <a:prstGeom prst="rect">
            <a:avLst/>
          </a:prstGeom>
          <a:noFill/>
        </p:spPr>
      </p:pic>
      <p:pic>
        <p:nvPicPr>
          <p:cNvPr id="5" name="Picture 2" descr="C:\Users\Omri\Desktop\New folder\IMG_30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85184"/>
            <a:ext cx="1022855" cy="1534282"/>
          </a:xfrm>
          <a:prstGeom prst="rect">
            <a:avLst/>
          </a:prstGeom>
          <a:noFill/>
        </p:spPr>
      </p:pic>
      <p:pic>
        <p:nvPicPr>
          <p:cNvPr id="6" name="Picture 2" descr="C:\Users\Omri\Desktop\New folder\IMG_3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085184"/>
            <a:ext cx="1128455" cy="1512168"/>
          </a:xfrm>
          <a:prstGeom prst="rect">
            <a:avLst/>
          </a:prstGeom>
          <a:noFill/>
        </p:spPr>
      </p:pic>
      <p:pic>
        <p:nvPicPr>
          <p:cNvPr id="7" name="Picture 2" descr="C:\Users\Omri\Desktop\New folder\IMG_30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73016"/>
            <a:ext cx="960107" cy="1440160"/>
          </a:xfrm>
          <a:prstGeom prst="rect">
            <a:avLst/>
          </a:prstGeom>
          <a:noFill/>
        </p:spPr>
      </p:pic>
      <p:pic>
        <p:nvPicPr>
          <p:cNvPr id="8" name="Picture 2" descr="C:\Users\Omri\Desktop\New folder\IMG_3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573016"/>
            <a:ext cx="1080120" cy="1473027"/>
          </a:xfrm>
          <a:prstGeom prst="rect">
            <a:avLst/>
          </a:prstGeom>
          <a:noFill/>
        </p:spPr>
      </p:pic>
      <p:pic>
        <p:nvPicPr>
          <p:cNvPr id="9" name="Picture 2" descr="C:\Users\Omri\Desktop\New folder\IMG_3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645024"/>
            <a:ext cx="1066059" cy="1296144"/>
          </a:xfrm>
          <a:prstGeom prst="rect">
            <a:avLst/>
          </a:prstGeom>
          <a:noFill/>
        </p:spPr>
      </p:pic>
      <p:pic>
        <p:nvPicPr>
          <p:cNvPr id="10" name="Picture 2" descr="C:\Users\Omri\Desktop\New folder\IMG_30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645024"/>
            <a:ext cx="1008111" cy="1231288"/>
          </a:xfrm>
          <a:prstGeom prst="rect">
            <a:avLst/>
          </a:prstGeom>
          <a:noFill/>
        </p:spPr>
      </p:pic>
      <p:pic>
        <p:nvPicPr>
          <p:cNvPr id="11" name="Picture 2" descr="C:\Users\Omri\Desktop\New folder\IMG_30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3717032"/>
            <a:ext cx="1074435" cy="1296144"/>
          </a:xfrm>
          <a:prstGeom prst="rect">
            <a:avLst/>
          </a:prstGeom>
          <a:noFill/>
        </p:spPr>
      </p:pic>
      <p:pic>
        <p:nvPicPr>
          <p:cNvPr id="12" name="Picture 2" descr="C:\Users\Omri\Desktop\New folder\IMG_30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2132856"/>
            <a:ext cx="1027655" cy="1224135"/>
          </a:xfrm>
          <a:prstGeom prst="rect">
            <a:avLst/>
          </a:prstGeom>
          <a:noFill/>
        </p:spPr>
      </p:pic>
      <p:pic>
        <p:nvPicPr>
          <p:cNvPr id="13" name="Picture 2" descr="C:\Users\Omri\Desktop\New folder\IMG_30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276872"/>
            <a:ext cx="1080120" cy="1152128"/>
          </a:xfrm>
          <a:prstGeom prst="rect">
            <a:avLst/>
          </a:prstGeom>
          <a:noFill/>
        </p:spPr>
      </p:pic>
      <p:pic>
        <p:nvPicPr>
          <p:cNvPr id="14" name="Picture 2" descr="C:\Users\Omri\Desktop\New folder\IMG_306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2276872"/>
            <a:ext cx="1042326" cy="1152128"/>
          </a:xfrm>
          <a:prstGeom prst="rect">
            <a:avLst/>
          </a:prstGeom>
          <a:noFill/>
        </p:spPr>
      </p:pic>
      <p:pic>
        <p:nvPicPr>
          <p:cNvPr id="15" name="Picture 2" descr="C:\Users\Omri\Desktop\New folder\IMG_30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2276872"/>
            <a:ext cx="1187624" cy="1224136"/>
          </a:xfrm>
          <a:prstGeom prst="rect">
            <a:avLst/>
          </a:prstGeom>
          <a:noFill/>
        </p:spPr>
      </p:pic>
      <p:pic>
        <p:nvPicPr>
          <p:cNvPr id="16" name="Picture 2" descr="C:\Users\Omri\Desktop\New folder\IMG_306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2276872"/>
            <a:ext cx="1296144" cy="1368152"/>
          </a:xfrm>
          <a:prstGeom prst="rect">
            <a:avLst/>
          </a:prstGeom>
          <a:noFill/>
        </p:spPr>
      </p:pic>
      <p:pic>
        <p:nvPicPr>
          <p:cNvPr id="17" name="Picture 3" descr="C:\Users\Omri\Desktop\New folder\IMG_306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764704"/>
            <a:ext cx="1134126" cy="1296144"/>
          </a:xfrm>
          <a:prstGeom prst="rect">
            <a:avLst/>
          </a:prstGeom>
          <a:noFill/>
        </p:spPr>
      </p:pic>
      <p:pic>
        <p:nvPicPr>
          <p:cNvPr id="18" name="Picture 2" descr="C:\Users\Omri\Desktop\New folder\IMG_3065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2843808" y="836712"/>
            <a:ext cx="1069063" cy="1296144"/>
          </a:xfrm>
          <a:prstGeom prst="rect">
            <a:avLst/>
          </a:prstGeom>
          <a:noFill/>
        </p:spPr>
      </p:pic>
      <p:pic>
        <p:nvPicPr>
          <p:cNvPr id="19" name="Picture 3" descr="C:\Users\Omri\Desktop\New folder\IMG_3087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908720"/>
            <a:ext cx="1000532" cy="1296144"/>
          </a:xfrm>
          <a:prstGeom prst="rect">
            <a:avLst/>
          </a:prstGeom>
          <a:noFill/>
        </p:spPr>
      </p:pic>
      <p:pic>
        <p:nvPicPr>
          <p:cNvPr id="21" name="Picture 2" descr="C:\Users\Omri\Desktop\New folder\IMG_3062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668344" y="836712"/>
            <a:ext cx="1238307" cy="1296144"/>
          </a:xfrm>
          <a:prstGeom prst="rect">
            <a:avLst/>
          </a:prstGeom>
          <a:noFill/>
        </p:spPr>
      </p:pic>
      <p:pic>
        <p:nvPicPr>
          <p:cNvPr id="22" name="Picture 2" descr="C:\Users\Omri\Desktop\New folder\IMG_308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7744" y="5229200"/>
            <a:ext cx="1047519" cy="1412776"/>
          </a:xfrm>
          <a:prstGeom prst="rect">
            <a:avLst/>
          </a:prstGeom>
          <a:noFill/>
        </p:spPr>
      </p:pic>
      <p:pic>
        <p:nvPicPr>
          <p:cNvPr id="23" name="Picture 2" descr="C:\Users\Omri\Desktop\New folder\תמונה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07904" y="5229200"/>
            <a:ext cx="1067657" cy="1429619"/>
          </a:xfrm>
          <a:prstGeom prst="rect">
            <a:avLst/>
          </a:prstGeom>
          <a:noFill/>
        </p:spPr>
      </p:pic>
      <p:pic>
        <p:nvPicPr>
          <p:cNvPr id="24" name="Picture 2" descr="C:\Users\Omri\Desktop\New folder\image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899592" y="5301208"/>
            <a:ext cx="1080122" cy="1296144"/>
          </a:xfrm>
          <a:prstGeom prst="rect">
            <a:avLst/>
          </a:prstGeom>
          <a:noFill/>
        </p:spPr>
      </p:pic>
      <p:pic>
        <p:nvPicPr>
          <p:cNvPr id="25" name="Picture 2" descr="C:\Users\Omri\Desktop\New folder\IMG_3090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00192" y="836712"/>
            <a:ext cx="1111263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רם בן חורין</a:t>
            </a:r>
            <a:br>
              <a:rPr lang="he-IL" dirty="0" smtClean="0"/>
            </a:br>
            <a:r>
              <a:rPr lang="he-IL" dirty="0" smtClean="0"/>
              <a:t>לוחם בחטיבת הנח"ל</a:t>
            </a:r>
            <a:endParaRPr lang="he-IL" dirty="0"/>
          </a:p>
        </p:txBody>
      </p:sp>
      <p:pic>
        <p:nvPicPr>
          <p:cNvPr id="1026" name="Picture 2" descr="C:\Users\Omri\Desktop\New folder\IMG_3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3377500" cy="4525963"/>
          </a:xfrm>
          <a:prstGeom prst="rect">
            <a:avLst/>
          </a:prstGeom>
          <a:noFill/>
        </p:spPr>
      </p:pic>
      <p:sp>
        <p:nvSpPr>
          <p:cNvPr id="8" name="הסבר אליפטי 7"/>
          <p:cNvSpPr/>
          <p:nvPr/>
        </p:nvSpPr>
        <p:spPr>
          <a:xfrm>
            <a:off x="395536" y="980728"/>
            <a:ext cx="3384376" cy="1872208"/>
          </a:xfrm>
          <a:prstGeom prst="wedgeEllipseCallout">
            <a:avLst>
              <a:gd name="adj1" fmla="val 57649"/>
              <a:gd name="adj2" fmla="val 58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 smtClean="0">
                <a:solidFill>
                  <a:schemeClr val="tx1"/>
                </a:solidFill>
              </a:rPr>
              <a:t>אמא</a:t>
            </a:r>
            <a:r>
              <a:rPr lang="he-IL" sz="28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he-IL" sz="2800" b="1" dirty="0" smtClean="0">
                <a:solidFill>
                  <a:schemeClr val="tx1"/>
                </a:solidFill>
              </a:rPr>
              <a:t>התקבלתי לגדוד נהגי הפרדות!!!</a:t>
            </a:r>
            <a:endParaRPr lang="he-IL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אמיר סביר</a:t>
            </a:r>
            <a:br>
              <a:rPr lang="he-IL" dirty="0" smtClean="0"/>
            </a:br>
            <a:r>
              <a:rPr lang="he-IL" dirty="0" smtClean="0"/>
              <a:t>שנת שירות בשומר הצעיר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5" name="Picture 3" descr="C:\Users\Omri\Desktop\New folder\IMG_30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2976330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err="1" smtClean="0"/>
              <a:t>נתי</a:t>
            </a:r>
            <a:r>
              <a:rPr lang="he-IL" dirty="0" smtClean="0"/>
              <a:t> </a:t>
            </a:r>
            <a:r>
              <a:rPr lang="he-IL" dirty="0" err="1" smtClean="0"/>
              <a:t>נאוסיחין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חיל תותחנים</a:t>
            </a:r>
            <a:endParaRPr lang="he-IL" dirty="0"/>
          </a:p>
        </p:txBody>
      </p:sp>
      <p:pic>
        <p:nvPicPr>
          <p:cNvPr id="4098" name="Picture 2" descr="C:\Users\Omri\Desktop\New folder\IMG_3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3250" y="1600200"/>
            <a:ext cx="3377500" cy="4525963"/>
          </a:xfrm>
          <a:prstGeom prst="rect">
            <a:avLst/>
          </a:prstGeom>
          <a:noFill/>
        </p:spPr>
      </p:pic>
      <p:pic>
        <p:nvPicPr>
          <p:cNvPr id="4100" name="Picture 4" descr="C:\Users\Omri\AppData\Local\Microsoft\Windows\Temporary Internet Files\Content.IE5\2HBKQD5H\MC9004352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2032000" cy="1961629"/>
          </a:xfrm>
          <a:prstGeom prst="rect">
            <a:avLst/>
          </a:prstGeom>
          <a:noFill/>
        </p:spPr>
      </p:pic>
      <p:sp>
        <p:nvSpPr>
          <p:cNvPr id="10" name="תרשים זרימה: מחבר 9"/>
          <p:cNvSpPr/>
          <p:nvPr/>
        </p:nvSpPr>
        <p:spPr>
          <a:xfrm>
            <a:off x="6876256" y="4941168"/>
            <a:ext cx="360040" cy="4320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41 L -0.18055 -0.22035 C -0.2184 -0.26821 -0.275 -0.29364 -0.33385 -0.29364 C -0.40121 -0.29364 -0.45503 -0.26821 -0.49288 -0.22035 L -0.67326 -0.01041 " pathEditMode="relative" rAng="0" ptsTypes="FffFF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כפיר </a:t>
            </a:r>
            <a:r>
              <a:rPr lang="he-IL" dirty="0" err="1" smtClean="0"/>
              <a:t>גולדבורד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שנת שירות של השומר הצעיר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5123" name="Picture 3" descr="C:\Users\Omri\Desktop\New folder\IMG_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3813888" cy="5085184"/>
          </a:xfrm>
          <a:prstGeom prst="rect">
            <a:avLst/>
          </a:prstGeom>
          <a:noFill/>
        </p:spPr>
      </p:pic>
      <p:pic>
        <p:nvPicPr>
          <p:cNvPr id="5124" name="Picture 4" descr="C:\Users\Omri\Desktop\New folder\דרדסים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257425" cy="2019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רון סלע</a:t>
            </a:r>
            <a:br>
              <a:rPr lang="he-IL" dirty="0" smtClean="0"/>
            </a:br>
            <a:r>
              <a:rPr lang="he-IL" dirty="0" smtClean="0"/>
              <a:t>מחקר ופיתוח בחיל מודיעין</a:t>
            </a:r>
            <a:endParaRPr lang="he-IL" dirty="0"/>
          </a:p>
        </p:txBody>
      </p:sp>
      <p:pic>
        <p:nvPicPr>
          <p:cNvPr id="6146" name="Picture 2" descr="C:\Users\Omri\Desktop\New folder\IMG_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25948"/>
            <a:ext cx="4680520" cy="4680520"/>
          </a:xfrm>
          <a:prstGeom prst="rect">
            <a:avLst/>
          </a:prstGeom>
          <a:noFill/>
        </p:spPr>
      </p:pic>
      <p:sp>
        <p:nvSpPr>
          <p:cNvPr id="11" name="מלבן 10"/>
          <p:cNvSpPr/>
          <p:nvPr/>
        </p:nvSpPr>
        <p:spPr>
          <a:xfrm>
            <a:off x="4427984" y="2636912"/>
            <a:ext cx="576064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ענבר </a:t>
            </a:r>
            <a:r>
              <a:rPr lang="he-IL" dirty="0" err="1" smtClean="0"/>
              <a:t>ארבר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מדריכת חי"ר</a:t>
            </a:r>
            <a:endParaRPr lang="he-IL" dirty="0"/>
          </a:p>
        </p:txBody>
      </p:sp>
      <p:pic>
        <p:nvPicPr>
          <p:cNvPr id="7170" name="Picture 2" descr="C:\Users\Omri\Desktop\New folder\IMG_3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064000" cy="4064000"/>
          </a:xfrm>
          <a:prstGeom prst="rect">
            <a:avLst/>
          </a:prstGeom>
          <a:noFill/>
        </p:spPr>
      </p:pic>
      <p:pic>
        <p:nvPicPr>
          <p:cNvPr id="7172" name="Picture 4" descr="C:\Users\Omri\Desktop\New folder\וונדר וומן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2691111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ינאי </a:t>
            </a:r>
            <a:r>
              <a:rPr lang="he-IL" dirty="0" err="1" smtClean="0"/>
              <a:t>ארבר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לוחם ביחידת מגלן</a:t>
            </a:r>
            <a:endParaRPr lang="he-IL" dirty="0"/>
          </a:p>
        </p:txBody>
      </p:sp>
      <p:pic>
        <p:nvPicPr>
          <p:cNvPr id="8194" name="Picture 2" descr="C:\Users\Omri\Desktop\New folder\IMG_3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3377500" cy="4525963"/>
          </a:xfrm>
          <a:prstGeom prst="rect">
            <a:avLst/>
          </a:prstGeom>
          <a:noFill/>
        </p:spPr>
      </p:pic>
      <p:pic>
        <p:nvPicPr>
          <p:cNvPr id="2050" name="Picture 2" descr="C:\Users\Omri\Desktop\New folder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763819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62</Words>
  <Application>Microsoft Office PowerPoint</Application>
  <PresentationFormat>‫הצגה על המסך (4:3)</PresentationFormat>
  <Paragraphs>25</Paragraphs>
  <Slides>23</Slides>
  <Notes>0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ערכת נושא Office</vt:lpstr>
      <vt:lpstr>מוקדש באהבה לחיילי וחיילות כפר מנחם בים, באוויר וביבשה</vt:lpstr>
      <vt:lpstr>נהיר בן אשר חיל הים</vt:lpstr>
      <vt:lpstr>רם בן חורין לוחם בחטיבת הנח"ל</vt:lpstr>
      <vt:lpstr>אמיר סביר שנת שירות בשומר הצעיר</vt:lpstr>
      <vt:lpstr>נתי נאוסיחין חיל תותחנים</vt:lpstr>
      <vt:lpstr>כפיר גולדבורד שנת שירות של השומר הצעיר </vt:lpstr>
      <vt:lpstr>רון סלע מחקר ופיתוח בחיל מודיעין</vt:lpstr>
      <vt:lpstr>ענבר ארבר מדריכת חי"ר</vt:lpstr>
      <vt:lpstr>ינאי ארבר לוחם ביחידת מגלן</vt:lpstr>
      <vt:lpstr>ליקו אביטן נהג רמ"ח תוה"ד</vt:lpstr>
      <vt:lpstr>מאיה בן אריה חיל הים</vt:lpstr>
      <vt:lpstr>מתן פטיש מדריך צניחה</vt:lpstr>
      <vt:lpstr>ניצן טל חיל רפואה </vt:lpstr>
      <vt:lpstr>ים רוזנטל נחשו לבד איזה חייל היא בחרה...</vt:lpstr>
      <vt:lpstr>אור חביביאן שוטר שח"מ ביס"מ נגב</vt:lpstr>
      <vt:lpstr>מיטל יונתן לוחמת בגדוד קרקל</vt:lpstr>
      <vt:lpstr>נדב פישמן חטיבת הנח"ל</vt:lpstr>
      <vt:lpstr>שירי שניר מודיעין שדה</vt:lpstr>
      <vt:lpstr>אודי והבה עתודאי - לימודי פיזיקה ואלקטרוניקה</vt:lpstr>
      <vt:lpstr>עופר ארז מדעי התנהגות</vt:lpstr>
      <vt:lpstr>מור ווהבה מ"פ בקורס מדריכות אב"כ וקצינת מבצעים מיוחדים בחטמ"ר הבקעה</vt:lpstr>
      <vt:lpstr>לירון לביטוב בסיס הטכני של חיל האוויר</vt:lpstr>
      <vt:lpstr>אנחנו מצדיעים לכם!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Omri</dc:creator>
  <cp:lastModifiedBy>USER</cp:lastModifiedBy>
  <cp:revision>74</cp:revision>
  <dcterms:created xsi:type="dcterms:W3CDTF">2014-05-01T15:43:54Z</dcterms:created>
  <dcterms:modified xsi:type="dcterms:W3CDTF">2016-10-06T09:18:33Z</dcterms:modified>
</cp:coreProperties>
</file>