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98" r:id="rId2"/>
    <p:sldId id="278" r:id="rId3"/>
    <p:sldId id="277" r:id="rId4"/>
    <p:sldId id="276" r:id="rId5"/>
    <p:sldId id="279" r:id="rId6"/>
    <p:sldId id="281" r:id="rId7"/>
    <p:sldId id="282" r:id="rId8"/>
    <p:sldId id="283" r:id="rId9"/>
    <p:sldId id="302" r:id="rId10"/>
    <p:sldId id="304" r:id="rId11"/>
    <p:sldId id="284" r:id="rId12"/>
    <p:sldId id="285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305" r:id="rId30"/>
    <p:sldId id="273" r:id="rId31"/>
    <p:sldId id="274" r:id="rId32"/>
    <p:sldId id="275" r:id="rId33"/>
    <p:sldId id="286" r:id="rId34"/>
    <p:sldId id="287" r:id="rId35"/>
    <p:sldId id="288" r:id="rId36"/>
    <p:sldId id="289" r:id="rId37"/>
    <p:sldId id="297" r:id="rId38"/>
    <p:sldId id="290" r:id="rId39"/>
    <p:sldId id="291" r:id="rId40"/>
    <p:sldId id="292" r:id="rId41"/>
    <p:sldId id="293" r:id="rId42"/>
    <p:sldId id="294" r:id="rId4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68" autoAdjust="0"/>
    <p:restoredTop sz="94660"/>
  </p:normalViewPr>
  <p:slideViewPr>
    <p:cSldViewPr>
      <p:cViewPr varScale="1">
        <p:scale>
          <a:sx n="61" d="100"/>
          <a:sy n="61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BAA4BA-E287-4063-A41E-54C7801F7861}" type="datetimeFigureOut">
              <a:rPr lang="he-IL" smtClean="0"/>
              <a:pPr/>
              <a:t>ד'/תשרי/תשע"ז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360C3-FC9B-4D64-BA34-F81C0644506D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18" Type="http://schemas.openxmlformats.org/officeDocument/2006/relationships/image" Target="../media/image95.jpeg"/><Relationship Id="rId26" Type="http://schemas.openxmlformats.org/officeDocument/2006/relationships/image" Target="../media/image103.jpeg"/><Relationship Id="rId39" Type="http://schemas.openxmlformats.org/officeDocument/2006/relationships/image" Target="../media/image113.jpeg"/><Relationship Id="rId3" Type="http://schemas.openxmlformats.org/officeDocument/2006/relationships/image" Target="../media/image80.jpeg"/><Relationship Id="rId21" Type="http://schemas.openxmlformats.org/officeDocument/2006/relationships/image" Target="../media/image98.jpeg"/><Relationship Id="rId34" Type="http://schemas.openxmlformats.org/officeDocument/2006/relationships/image" Target="../media/image11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17" Type="http://schemas.openxmlformats.org/officeDocument/2006/relationships/image" Target="../media/image94.jpeg"/><Relationship Id="rId25" Type="http://schemas.openxmlformats.org/officeDocument/2006/relationships/image" Target="../media/image102.jpeg"/><Relationship Id="rId33" Type="http://schemas.openxmlformats.org/officeDocument/2006/relationships/image" Target="../media/image109.jpeg"/><Relationship Id="rId38" Type="http://schemas.openxmlformats.org/officeDocument/2006/relationships/image" Target="../media/image20.jpeg"/><Relationship Id="rId2" Type="http://schemas.openxmlformats.org/officeDocument/2006/relationships/image" Target="../media/image79.jpeg"/><Relationship Id="rId16" Type="http://schemas.openxmlformats.org/officeDocument/2006/relationships/image" Target="../media/image93.jpeg"/><Relationship Id="rId20" Type="http://schemas.openxmlformats.org/officeDocument/2006/relationships/image" Target="../media/image97.jpeg"/><Relationship Id="rId29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24" Type="http://schemas.openxmlformats.org/officeDocument/2006/relationships/image" Target="../media/image101.jpeg"/><Relationship Id="rId32" Type="http://schemas.openxmlformats.org/officeDocument/2006/relationships/image" Target="../media/image108.jpeg"/><Relationship Id="rId37" Type="http://schemas.openxmlformats.org/officeDocument/2006/relationships/image" Target="../media/image18.jpeg"/><Relationship Id="rId5" Type="http://schemas.openxmlformats.org/officeDocument/2006/relationships/image" Target="../media/image82.jpeg"/><Relationship Id="rId15" Type="http://schemas.openxmlformats.org/officeDocument/2006/relationships/image" Target="../media/image92.jpeg"/><Relationship Id="rId23" Type="http://schemas.openxmlformats.org/officeDocument/2006/relationships/image" Target="../media/image100.jpeg"/><Relationship Id="rId28" Type="http://schemas.openxmlformats.org/officeDocument/2006/relationships/image" Target="../media/image105.jpeg"/><Relationship Id="rId36" Type="http://schemas.openxmlformats.org/officeDocument/2006/relationships/image" Target="../media/image112.jpeg"/><Relationship Id="rId10" Type="http://schemas.openxmlformats.org/officeDocument/2006/relationships/image" Target="../media/image87.jpeg"/><Relationship Id="rId19" Type="http://schemas.openxmlformats.org/officeDocument/2006/relationships/image" Target="../media/image96.jpeg"/><Relationship Id="rId31" Type="http://schemas.openxmlformats.org/officeDocument/2006/relationships/image" Target="../media/image16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Relationship Id="rId22" Type="http://schemas.openxmlformats.org/officeDocument/2006/relationships/image" Target="../media/image99.jpeg"/><Relationship Id="rId27" Type="http://schemas.openxmlformats.org/officeDocument/2006/relationships/image" Target="../media/image104.jpeg"/><Relationship Id="rId30" Type="http://schemas.openxmlformats.org/officeDocument/2006/relationships/image" Target="../media/image107.jpeg"/><Relationship Id="rId35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he-IL" sz="7200" dirty="0"/>
              <a:t>יום העצמאות 2016</a:t>
            </a:r>
          </a:p>
        </p:txBody>
      </p:sp>
      <p:pic>
        <p:nvPicPr>
          <p:cNvPr id="4" name="וכוכבי הפסטיגל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828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77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he-IL" dirty="0"/>
              <a:t>אופיר </a:t>
            </a:r>
            <a:r>
              <a:rPr lang="he-IL" dirty="0" err="1"/>
              <a:t>זייצוב</a:t>
            </a:r>
            <a:r>
              <a:rPr lang="he-IL" dirty="0"/>
              <a:t/>
            </a:r>
            <a:br>
              <a:rPr lang="he-IL" dirty="0"/>
            </a:br>
            <a:r>
              <a:rPr lang="he-IL" dirty="0"/>
              <a:t>חיל המודיעין</a:t>
            </a:r>
          </a:p>
        </p:txBody>
      </p:sp>
      <p:pic>
        <p:nvPicPr>
          <p:cNvPr id="2050" name="58530666-D362-4C8B-9DF6-B02B95383513" descr="58530666-D362-4C8B-9DF6-B02B953835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073" t="11528" r="16589"/>
          <a:stretch>
            <a:fillRect/>
          </a:stretch>
        </p:blipFill>
        <p:spPr bwMode="auto">
          <a:xfrm>
            <a:off x="3491880" y="1753906"/>
            <a:ext cx="2736304" cy="48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051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-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ינאי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ארבר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לוחם ביחידת מגלן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7929" y="3068960"/>
            <a:ext cx="6736071" cy="378904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"/>
            <a:ext cx="5455929" cy="3068961"/>
          </a:xfrm>
          <a:prstGeom prst="rect">
            <a:avLst/>
          </a:prstGeom>
        </p:spPr>
      </p:pic>
      <p:pic>
        <p:nvPicPr>
          <p:cNvPr id="11266" name="Picture 2" descr="http://1.bp.blogspot.com/_DFqgHfa37B8/TNMBuh85LHI/AAAAAAAAAJ0/jdCqKumfF4w/s1600/%D7%A9%D7%A7%D7%98+%D7%A9%D7%A9%D7%A9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52903"/>
            <a:ext cx="1227124" cy="13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1.bp.blogspot.com/_DFqgHfa37B8/TNMBuh85LHI/AAAAAAAAAJ0/jdCqKumfF4w/s1600/%D7%A9%D7%A7%D7%98+%D7%A9%D7%A9%D7%A9..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1227124" cy="13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87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10226" y="1886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מאיה בן אריה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חיל המודיעין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88" y="2332"/>
            <a:ext cx="5095206" cy="367810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5134" y="3243850"/>
            <a:ext cx="4818866" cy="3614150"/>
          </a:xfrm>
          <a:prstGeom prst="rect">
            <a:avLst/>
          </a:prstGeom>
        </p:spPr>
      </p:pic>
      <p:pic>
        <p:nvPicPr>
          <p:cNvPr id="12290" name="Picture 2" descr="http://www.magazin.org.il/userfiles/to148392908%202-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89362"/>
            <a:ext cx="2570629" cy="17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616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-612576" y="2132856"/>
            <a:ext cx="2736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עופר ארז</a:t>
            </a:r>
            <a:b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קצין באגף התכנון</a:t>
            </a:r>
          </a:p>
        </p:txBody>
      </p:sp>
      <p:sp>
        <p:nvSpPr>
          <p:cNvPr id="6" name="מלבן 5"/>
          <p:cNvSpPr/>
          <p:nvPr/>
        </p:nvSpPr>
        <p:spPr>
          <a:xfrm>
            <a:off x="6327606" y="1706444"/>
            <a:ext cx="2790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מורן ארז</a:t>
            </a:r>
            <a:b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טירונות תותחנים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1417" y="0"/>
            <a:ext cx="5143499" cy="6858000"/>
          </a:xfrm>
          <a:prstGeom prst="rect">
            <a:avLst/>
          </a:prstGeom>
        </p:spPr>
      </p:pic>
      <p:sp>
        <p:nvSpPr>
          <p:cNvPr id="9" name="הסבר ענן 8"/>
          <p:cNvSpPr/>
          <p:nvPr/>
        </p:nvSpPr>
        <p:spPr>
          <a:xfrm>
            <a:off x="6372200" y="584937"/>
            <a:ext cx="2492866" cy="936104"/>
          </a:xfrm>
          <a:prstGeom prst="cloudCallout">
            <a:avLst>
              <a:gd name="adj1" fmla="val -69279"/>
              <a:gd name="adj2" fmla="val 1740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6660232" y="692696"/>
            <a:ext cx="1656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כן המפקד</a:t>
            </a:r>
          </a:p>
        </p:txBody>
      </p:sp>
      <p:sp>
        <p:nvSpPr>
          <p:cNvPr id="11" name="הסבר ענן 10"/>
          <p:cNvSpPr/>
          <p:nvPr/>
        </p:nvSpPr>
        <p:spPr>
          <a:xfrm>
            <a:off x="107504" y="4619952"/>
            <a:ext cx="2492866" cy="936104"/>
          </a:xfrm>
          <a:prstGeom prst="cloudCallout">
            <a:avLst>
              <a:gd name="adj1" fmla="val 74329"/>
              <a:gd name="adj2" fmla="val -160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251520" y="4826394"/>
            <a:ext cx="1656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חופשי</a:t>
            </a:r>
          </a:p>
        </p:txBody>
      </p:sp>
    </p:spTree>
    <p:extLst>
      <p:ext uri="{BB962C8B-B14F-4D97-AF65-F5344CB8AC3E}">
        <p14:creationId xmlns:p14="http://schemas.microsoft.com/office/powerpoint/2010/main" xmlns="" val="323072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483768" y="260648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לירון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לביטוב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תומך לחימה ביחידת 669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91"/>
          <a:stretch/>
        </p:blipFill>
        <p:spPr>
          <a:xfrm>
            <a:off x="1197879" y="1156"/>
            <a:ext cx="2571778" cy="99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173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454312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דור בן חורין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ספקית תחמושת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41" t="35501"/>
          <a:stretch/>
        </p:blipFill>
        <p:spPr>
          <a:xfrm>
            <a:off x="-180528" y="0"/>
            <a:ext cx="6228883" cy="6951920"/>
          </a:xfrm>
          <a:prstGeom prst="rect">
            <a:avLst/>
          </a:prstGeom>
        </p:spPr>
      </p:pic>
      <p:sp>
        <p:nvSpPr>
          <p:cNvPr id="6" name="הסבר ענן 5"/>
          <p:cNvSpPr/>
          <p:nvPr/>
        </p:nvSpPr>
        <p:spPr>
          <a:xfrm>
            <a:off x="4355976" y="2066703"/>
            <a:ext cx="4104456" cy="1872208"/>
          </a:xfrm>
          <a:prstGeom prst="cloudCallout">
            <a:avLst>
              <a:gd name="adj1" fmla="val -85986"/>
              <a:gd name="adj2" fmla="val -305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4932040" y="2420888"/>
            <a:ext cx="295232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צלם </a:t>
            </a:r>
            <a:r>
              <a:rPr lang="he-IL" sz="2800" dirty="0" err="1"/>
              <a:t>צלם</a:t>
            </a:r>
            <a:r>
              <a:rPr lang="he-IL" sz="2800" dirty="0"/>
              <a:t> עושים פה חיים</a:t>
            </a:r>
          </a:p>
        </p:txBody>
      </p:sp>
    </p:spTree>
    <p:extLst>
      <p:ext uri="{BB962C8B-B14F-4D97-AF65-F5344CB8AC3E}">
        <p14:creationId xmlns:p14="http://schemas.microsoft.com/office/powerpoint/2010/main" xmlns="" val="187871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320480" y="-273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שחר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רומבלסקי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משרת בבסיס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פלמחים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81" t="-2749" r="6779" b="20090"/>
          <a:stretch/>
        </p:blipFill>
        <p:spPr>
          <a:xfrm>
            <a:off x="5436096" y="1703121"/>
            <a:ext cx="3297560" cy="515488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162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98268" y="404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עמית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אלבירט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סמב"ץ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בחיל רפואה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383181"/>
            <a:ext cx="5198064" cy="3459961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278" y="1125475"/>
            <a:ext cx="5348064" cy="40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27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46838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רון קפלן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שירות צבאי במשטרה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24" y="0"/>
            <a:ext cx="3874353" cy="688773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858" y="1509999"/>
            <a:ext cx="3023654" cy="5375385"/>
          </a:xfrm>
          <a:prstGeom prst="rect">
            <a:avLst/>
          </a:prstGeom>
        </p:spPr>
      </p:pic>
      <p:sp>
        <p:nvSpPr>
          <p:cNvPr id="5" name="הסבר ענן 4"/>
          <p:cNvSpPr/>
          <p:nvPr/>
        </p:nvSpPr>
        <p:spPr>
          <a:xfrm>
            <a:off x="3419872" y="2456892"/>
            <a:ext cx="3312368" cy="936104"/>
          </a:xfrm>
          <a:prstGeom prst="cloudCallout">
            <a:avLst>
              <a:gd name="adj1" fmla="val -93493"/>
              <a:gd name="adj2" fmla="val -1033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3995936" y="2632556"/>
            <a:ext cx="19448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מתאים לי</a:t>
            </a:r>
          </a:p>
        </p:txBody>
      </p:sp>
    </p:spTree>
    <p:extLst>
      <p:ext uri="{BB962C8B-B14F-4D97-AF65-F5344CB8AC3E}">
        <p14:creationId xmlns:p14="http://schemas.microsoft.com/office/powerpoint/2010/main" xmlns="" val="300018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יובל קזז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קורס מכים חטיבת כפיר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49" t="1590" r="15497"/>
          <a:stretch/>
        </p:blipFill>
        <p:spPr>
          <a:xfrm>
            <a:off x="4853755" y="0"/>
            <a:ext cx="4290246" cy="6858000"/>
          </a:xfrm>
          <a:prstGeom prst="rect">
            <a:avLst/>
          </a:prstGeom>
        </p:spPr>
      </p:pic>
      <p:pic>
        <p:nvPicPr>
          <p:cNvPr id="13314" name="Picture 2" descr="http://www.unitedrecipes.org/26/animation/Military/5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3600400" cy="193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767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/>
          <p:cNvGrpSpPr/>
          <p:nvPr/>
        </p:nvGrpSpPr>
        <p:grpSpPr>
          <a:xfrm>
            <a:off x="539552" y="548680"/>
            <a:ext cx="7290809" cy="5832648"/>
            <a:chOff x="539552" y="548680"/>
            <a:chExt cx="7290809" cy="5832648"/>
          </a:xfrm>
        </p:grpSpPr>
        <p:pic>
          <p:nvPicPr>
            <p:cNvPr id="1026" name="Picture 2" descr="http://www.magazin.org.il/userfiles/ThinkstockPhotos-186335551-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48680"/>
              <a:ext cx="7290809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03648" y="980728"/>
              <a:ext cx="4833536" cy="513986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4000" dirty="0">
                  <a:solidFill>
                    <a:schemeClr val="bg1"/>
                  </a:solidFill>
                </a:rPr>
                <a:t>יום העצמאות 2016</a:t>
              </a:r>
            </a:p>
            <a:p>
              <a:r>
                <a:rPr lang="he-IL" sz="4000" dirty="0">
                  <a:solidFill>
                    <a:schemeClr val="bg1"/>
                  </a:solidFill>
                </a:rPr>
                <a:t>           </a:t>
              </a: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endParaRPr lang="he-IL" sz="4000" dirty="0">
                <a:solidFill>
                  <a:schemeClr val="bg1"/>
                </a:solidFill>
              </a:endParaRPr>
            </a:p>
            <a:p>
              <a:r>
                <a:rPr lang="he-IL" sz="4800" dirty="0">
                  <a:solidFill>
                    <a:schemeClr val="bg1"/>
                  </a:solidFill>
                </a:rPr>
                <a:t>    כפר מנחם</a:t>
              </a:r>
              <a:endParaRPr lang="he-IL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25164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411760" y="34290"/>
            <a:ext cx="674022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ענבר כהנא לוחם בגדוד קרקל</a:t>
            </a:r>
            <a:r>
              <a:rPr lang="he-IL" sz="3600" dirty="0"/>
              <a:t/>
            </a:r>
            <a:br>
              <a:rPr lang="he-IL" sz="3600" dirty="0"/>
            </a:br>
            <a:endParaRPr lang="he-IL" sz="36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237"/>
          <a:stretch/>
        </p:blipFill>
        <p:spPr>
          <a:xfrm>
            <a:off x="4573" y="980728"/>
            <a:ext cx="6232285" cy="5860152"/>
          </a:xfrm>
          <a:prstGeom prst="rect">
            <a:avLst/>
          </a:prstGeom>
        </p:spPr>
      </p:pic>
      <p:pic>
        <p:nvPicPr>
          <p:cNvPr id="4" name="Picture 2" descr="http://www.ynet.co.il/PicServer2/02022009/1994610/6_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5592">
            <a:off x="7018717" y="3222455"/>
            <a:ext cx="2020416" cy="1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5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131840" y="0"/>
            <a:ext cx="5868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שיר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לביטוב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משקית חינוך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בחיל איסוף קרבי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67"/>
          <a:stretch/>
        </p:blipFill>
        <p:spPr>
          <a:xfrm>
            <a:off x="72008" y="44624"/>
            <a:ext cx="4788024" cy="6794566"/>
          </a:xfrm>
          <a:prstGeom prst="rect">
            <a:avLst/>
          </a:prstGeom>
        </p:spPr>
      </p:pic>
      <p:pic>
        <p:nvPicPr>
          <p:cNvPr id="14338" name="Picture 2" descr="http://www.orianit1.edu-negev.gov.il/meginimasd/cp/homepage/Images/by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5311" y="2708920"/>
            <a:ext cx="4058689" cy="18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732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765580" y="116632"/>
            <a:ext cx="502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סתיו דניאל</a:t>
            </a:r>
            <a:br>
              <a:rPr lang="he-I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מ"כית ביחידת מפעילות</a:t>
            </a:r>
          </a:p>
          <a:p>
            <a:r>
              <a:rPr lang="he-I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האמר קרבי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96258"/>
            <a:ext cx="4176464" cy="556861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8744" y="2841496"/>
            <a:ext cx="5385256" cy="401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627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877480" y="74855"/>
            <a:ext cx="5112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ונעבור למתגייסים הטריים</a:t>
            </a:r>
          </a:p>
        </p:txBody>
      </p:sp>
      <p:pic>
        <p:nvPicPr>
          <p:cNvPr id="5122" name="Picture 2" descr="http://img.mako.co.il/2013/11/14/tothanim_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7640">
            <a:off x="452552" y="1879727"/>
            <a:ext cx="3031694" cy="22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.mako.co.il/2014/12/18/bhsrthndrty07.jpg?Partner=interl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613">
            <a:off x="5299453" y="1803622"/>
            <a:ext cx="3405698" cy="27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dn.reshet.tv/News_n/UploadedImages/526804/001_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36" t="2104" r="35914" b="-4178"/>
          <a:stretch/>
        </p:blipFill>
        <p:spPr bwMode="auto">
          <a:xfrm>
            <a:off x="3456181" y="3576126"/>
            <a:ext cx="1763891" cy="33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24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360391" y="260647"/>
            <a:ext cx="5447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עמית יונתן לוחם בתותחנים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9" t="19252" b="25860"/>
          <a:stretch/>
        </p:blipFill>
        <p:spPr>
          <a:xfrm rot="5400000">
            <a:off x="-1458520" y="2035468"/>
            <a:ext cx="6277431" cy="3360391"/>
          </a:xfrm>
          <a:prstGeom prst="rect">
            <a:avLst/>
          </a:prstGeom>
        </p:spPr>
      </p:pic>
      <p:pic>
        <p:nvPicPr>
          <p:cNvPr id="16388" name="Picture 4" descr="http://www.gifmania.co.il/Animated-Gifs-Objects/Animations-Weapons/Images-Cannons/Cannons-5687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68533"/>
            <a:ext cx="6380496" cy="153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Displaying 587864e7dcf4d73cd5624dacf5e9e14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708920"/>
            <a:ext cx="2952341" cy="393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64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331640" y="35476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עמית שופן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תצפיתנית בחיל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איסוף קרבי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בגבול הלבנון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084"/>
            <a:ext cx="5148064" cy="6864084"/>
          </a:xfrm>
          <a:prstGeom prst="rect">
            <a:avLst/>
          </a:prstGeom>
        </p:spPr>
      </p:pic>
      <p:pic>
        <p:nvPicPr>
          <p:cNvPr id="17410" name="Picture 2" descr="http://www.gifmania.co.il/Animated-Gifs-Objects/Animations-Home/Images-Binoculars/Binoculars-7958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70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72000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ליעד חורש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חיל השריון שזפון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85"/>
            <a:ext cx="5076056" cy="6860985"/>
          </a:xfrm>
          <a:prstGeom prst="rect">
            <a:avLst/>
          </a:prstGeom>
        </p:spPr>
      </p:pic>
      <p:pic>
        <p:nvPicPr>
          <p:cNvPr id="18434" name="Picture 2" descr="http://sfile.f-static.com/image/users/16584/ftp/my_files/AKMY1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38437"/>
            <a:ext cx="3461647" cy="223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05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36534" y="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לילך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ארבר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מש"קית הערכה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שח"ם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79"/>
            <a:ext cx="5076056" cy="68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82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635896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יובל פישמן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הנדסה קרבית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356"/>
            <a:ext cx="3851920" cy="6857382"/>
          </a:xfrm>
          <a:prstGeom prst="rect">
            <a:avLst/>
          </a:prstGeom>
        </p:spPr>
      </p:pic>
      <p:pic>
        <p:nvPicPr>
          <p:cNvPr id="19458" name="Picture 2" descr="https://upload.wikimedia.org/wikipedia/commons/f/f2/IDF-D9-Zachi-Evenor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83217">
            <a:off x="6974475" y="1734033"/>
            <a:ext cx="1761850" cy="14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upload.wikimedia.org/wikipedia/commons/1/1e/CAT-D10N-pic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915">
            <a:off x="4499992" y="4221088"/>
            <a:ext cx="2727644" cy="20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881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427984" y="1412776"/>
            <a:ext cx="4208255" cy="1505104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דניאל </a:t>
            </a:r>
            <a:r>
              <a:rPr lang="he-IL" dirty="0" err="1"/>
              <a:t>ווהבה</a:t>
            </a:r>
            <a:r>
              <a:rPr lang="he-IL" dirty="0"/>
              <a:t/>
            </a:r>
            <a:br>
              <a:rPr lang="he-IL" dirty="0"/>
            </a:br>
            <a:r>
              <a:rPr lang="he-IL" dirty="0"/>
              <a:t>לוחם בחטיבת גבעתי</a:t>
            </a:r>
          </a:p>
        </p:txBody>
      </p:sp>
      <p:pic>
        <p:nvPicPr>
          <p:cNvPr id="1026" name="BE4EF102-6657-4644-9C9C-801852D8E3AC" descr="BE4EF102-6657-4644-9C9C-801852D8E3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3"/>
            <a:ext cx="4104456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674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827584" y="33265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מוקדש באהבה לחיילי וחיילות כפר מנחם</a:t>
            </a:r>
          </a:p>
        </p:txBody>
      </p:sp>
      <p:pic>
        <p:nvPicPr>
          <p:cNvPr id="3" name="Picture 2" descr="http://blog.tapuz.co.il/karolin43/images/1948917_155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log.tapuz.co.il/karolin43/images/1948917_155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88" y="374895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nimationsa2z.com/attachments/Image/soldier/soldier1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248" y="3861048"/>
            <a:ext cx="1819647" cy="263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rianit.edu-negev.gov.il/ronit/sites/homepage/chetzronit/Images/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6" y="1160290"/>
            <a:ext cx="4612309" cy="24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24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5112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אתל בן יעקב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לוחמת משמר הגבול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-27383"/>
            <a:ext cx="3888432" cy="6912767"/>
          </a:xfrm>
          <a:prstGeom prst="rect">
            <a:avLst/>
          </a:prstGeom>
        </p:spPr>
      </p:pic>
      <p:pic>
        <p:nvPicPr>
          <p:cNvPr id="20482" name="Picture 2" descr="http://www.dsharon.org.il/media/k2/items/cache/633ad04911b9ff78ce6e391fd459409b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57750">
            <a:off x="1619672" y="2852936"/>
            <a:ext cx="2463295" cy="22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16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55976" y="1464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עידו צוברי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חניך בקורס טייס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22" y="-1"/>
            <a:ext cx="5179504" cy="6906005"/>
          </a:xfrm>
          <a:prstGeom prst="rect">
            <a:avLst/>
          </a:prstGeom>
        </p:spPr>
      </p:pic>
      <p:pic>
        <p:nvPicPr>
          <p:cNvPr id="21506" name="Picture 2" descr="http://www.printime.co.il/image/users/16584/ftp/my_files/transportation/airplans/Prop-p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988840"/>
            <a:ext cx="1800200" cy="10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ages.ecwid.com/images/1580099/52110253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9752" y="3717032"/>
            <a:ext cx="1947208" cy="1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87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30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108 -0.15601 L 0.89149 0.16852 " pathEditMode="relative" ptsTypes="AAA">
                                      <p:cBhvr>
                                        <p:cTn id="32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12" y="0"/>
            <a:ext cx="4369688" cy="5617476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4033268" y="15385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דניאל מור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טכנאית מטוסים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2696076"/>
            <a:ext cx="5549230" cy="4161923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-540568" y="4868778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צוברי, כנס אלי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לטיפול 10,000</a:t>
            </a:r>
          </a:p>
        </p:txBody>
      </p:sp>
    </p:spTree>
    <p:extLst>
      <p:ext uri="{BB962C8B-B14F-4D97-AF65-F5344CB8AC3E}">
        <p14:creationId xmlns:p14="http://schemas.microsoft.com/office/powerpoint/2010/main" xmlns="" val="306616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11960" y="1166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דן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בונפיל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מודיעין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8" y="0"/>
            <a:ext cx="5113663" cy="6858000"/>
          </a:xfrm>
          <a:prstGeom prst="rect">
            <a:avLst/>
          </a:prstGeom>
        </p:spPr>
      </p:pic>
      <p:pic>
        <p:nvPicPr>
          <p:cNvPr id="22530" name="Picture 2" descr="http://uploads.agenda.co.il/c572__2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40787">
            <a:off x="-3402030" y="3690083"/>
            <a:ext cx="3429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945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39047E-6 L 0.06441 0.09901 L 0.12517 -4.39047E-6 L 0.18941 0.09901 L 0.25382 -4.39047E-6 L 0.31389 0.09901 L 0.3783 -4.39047E-6 L 0.43924 0.09901 L 0.50365 -4.39047E-6 L 0.56788 0.09901 L 0.62865 -4.39047E-6 L 0.69306 0.09901 L 0.75313 -4.39047E-6 L 0.81754 0.09901 L 0.88212 -4.39047E-6 L 0.94288 0.09901 L 1.00747 -4.39047E-6 " pathEditMode="relative" rAng="0" ptsTypes="FFFFFFFFFFFFFFFFF">
                                      <p:cBhvr>
                                        <p:cTn id="15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65" y="4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83968" y="3662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יובל טנא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לוחם בהנדסה קרבית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50288"/>
            <a:ext cx="5163606" cy="516360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3606" y="1578192"/>
            <a:ext cx="3980394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70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548680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ואלה שעדיין תורמים במסגרת האזרחית בשנת שירות ואוטוטו עולים על מדים</a:t>
            </a:r>
          </a:p>
        </p:txBody>
      </p:sp>
      <p:pic>
        <p:nvPicPr>
          <p:cNvPr id="7170" name="Picture 2" descr="http://www.shinshinim.org/wp-content/uploads/2013/08/Microsoft-Word%E2%80%AA-%D7%93%D7%A3-%D7%A9%D7%99%D7%95%D7%95%D7%A7-%D7%A9%D7%A0%D7%AA-%D7%A9%D7%99%D7%A8%D7%95%D7%AA.docx-%D7%9E%D7%A6%D7%91-%D7%AA%D7%90%D7%99%D7%9E%D7%95%D7%AA-27082013-22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99474">
            <a:off x="-4853474" y="2966004"/>
            <a:ext cx="4771166" cy="18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hashomrim.org.il/default_template/images/86_desc3_1_2_1402840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7891">
            <a:off x="9777983" y="2691925"/>
            <a:ext cx="3778522" cy="25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754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8776E-6 L 0.49601 -2.28776E-6 C 0.71858 -2.28776E-6 0.99219 0.06894 0.99219 0.12492 L 0.99219 0.24983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01" y="124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4335E-6 L -0.07969 -0.04 C -0.14896 -0.04901 -0.25243 -0.05387 -0.36007 -0.05387 C -0.48316 -0.05387 -0.58143 -0.04901 -0.6507 -0.04 L -0.98056 -2.54335E-6 " pathEditMode="relative" rAng="10800000" ptsTypes="FffFF">
                                      <p:cBhvr>
                                        <p:cTn id="1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28" y="-2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שי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אמויאל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שמוץ קן נהריה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0808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409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איתי צוברי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שמוץ קיבוץ געש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476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562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אגם לב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שמוץ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קיבוץ המעפיל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4" y="6866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69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55576" y="332656"/>
            <a:ext cx="793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איתי איובי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שמוץ קיבוץ להבות חביבה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" t="31405" b="31456"/>
          <a:stretch/>
        </p:blipFill>
        <p:spPr>
          <a:xfrm>
            <a:off x="0" y="2119074"/>
            <a:ext cx="7199817" cy="47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36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 txBox="1">
            <a:spLocks/>
          </p:cNvSpPr>
          <p:nvPr/>
        </p:nvSpPr>
        <p:spPr>
          <a:xfrm>
            <a:off x="467544" y="260648"/>
            <a:ext cx="8229600" cy="619268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/>
            </a:r>
            <a:br>
              <a:rPr lang="he-IL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>כפר מנחם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233060"/>
            <a:ext cx="790483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בכפר מנחם יש 30 חיילות וחיילים 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 – 6  הנמצאים בשנת שירות.</a:t>
            </a:r>
          </a:p>
        </p:txBody>
      </p:sp>
      <p:sp>
        <p:nvSpPr>
          <p:cNvPr id="7" name="מציין מיקום תוכן 7"/>
          <p:cNvSpPr txBox="1">
            <a:spLocks/>
          </p:cNvSpPr>
          <p:nvPr/>
        </p:nvSpPr>
        <p:spPr>
          <a:xfrm>
            <a:off x="6222032" y="2039900"/>
            <a:ext cx="3174504" cy="4752528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he-IL" sz="4000" dirty="0">
                <a:solidFill>
                  <a:srgbClr val="FF0000"/>
                </a:solidFill>
              </a:rPr>
              <a:t>9 חיילות</a:t>
            </a:r>
          </a:p>
        </p:txBody>
      </p:sp>
      <p:pic>
        <p:nvPicPr>
          <p:cNvPr id="8" name="Picture 3" descr="C:\Users\User\Desktop\יום העצמאות\2015\חיילת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24944"/>
            <a:ext cx="2880320" cy="3816424"/>
          </a:xfrm>
          <a:prstGeom prst="rect">
            <a:avLst/>
          </a:prstGeom>
          <a:noFill/>
        </p:spPr>
      </p:pic>
      <p:sp>
        <p:nvSpPr>
          <p:cNvPr id="9" name="מציין מיקום תוכן 6"/>
          <p:cNvSpPr txBox="1">
            <a:spLocks/>
          </p:cNvSpPr>
          <p:nvPr/>
        </p:nvSpPr>
        <p:spPr>
          <a:xfrm>
            <a:off x="-82136" y="1973163"/>
            <a:ext cx="2997952" cy="48860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dirty="0">
                <a:solidFill>
                  <a:srgbClr val="00B0F0"/>
                </a:solidFill>
              </a:rPr>
              <a:t>21 חיילים</a:t>
            </a:r>
          </a:p>
        </p:txBody>
      </p:sp>
      <p:pic>
        <p:nvPicPr>
          <p:cNvPr id="10" name="Picture 2" descr="C:\Users\User\Desktop\יום העצמאות\2015\חייל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31197"/>
            <a:ext cx="2504190" cy="3839389"/>
          </a:xfrm>
          <a:prstGeom prst="rect">
            <a:avLst/>
          </a:prstGeom>
          <a:noFill/>
        </p:spPr>
      </p:pic>
      <p:sp>
        <p:nvSpPr>
          <p:cNvPr id="11" name="מציין מיקום תוכן 7"/>
          <p:cNvSpPr txBox="1">
            <a:spLocks/>
          </p:cNvSpPr>
          <p:nvPr/>
        </p:nvSpPr>
        <p:spPr>
          <a:xfrm>
            <a:off x="2995092" y="2060848"/>
            <a:ext cx="3174504" cy="4752528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he-IL" sz="4000" dirty="0">
                <a:solidFill>
                  <a:schemeClr val="tx2">
                    <a:lumMod val="75000"/>
                  </a:schemeClr>
                </a:solidFill>
              </a:rPr>
              <a:t>6 שנת שירות</a:t>
            </a:r>
          </a:p>
        </p:txBody>
      </p:sp>
      <p:pic>
        <p:nvPicPr>
          <p:cNvPr id="6146" name="Picture 2" descr="http://www.ort.org.il/wp-content/uploads/2013/07/%D7%A9%D7%A9_%D7%A8%D7%90%D7%A9%D7%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2945032" cy="19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627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-2700808" y="116632"/>
            <a:ext cx="7931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עידן בר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עמותת עמיחי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ילדים עם צרכים מיוחדים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80144"/>
            <a:ext cx="5740320" cy="430524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3236" y="1917134"/>
            <a:ext cx="370587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51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971600" y="49848"/>
            <a:ext cx="7931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עומר ליאון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שנת שירות בפנימית 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אשל הנשיא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578"/>
            <a:ext cx="4788024" cy="478802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4840" y="1988840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639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אנחנו מצדיעים לכם!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866408"/>
            <a:ext cx="1296144" cy="97210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892428"/>
            <a:ext cx="1403648" cy="92006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866408"/>
            <a:ext cx="1296144" cy="97210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00" b="31833"/>
          <a:stretch/>
        </p:blipFill>
        <p:spPr>
          <a:xfrm>
            <a:off x="4427984" y="934120"/>
            <a:ext cx="1283546" cy="83668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512" y="874102"/>
            <a:ext cx="980728" cy="98072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9651" y="807794"/>
            <a:ext cx="632669" cy="104703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768940"/>
            <a:ext cx="648602" cy="112474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93679" y="807794"/>
            <a:ext cx="763355" cy="1017806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34989" y="1893684"/>
            <a:ext cx="785192" cy="98149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03648" y="1921078"/>
            <a:ext cx="592164" cy="105273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693518" y="2098577"/>
            <a:ext cx="972207" cy="794536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205" y="1893684"/>
            <a:ext cx="843558" cy="1124744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9688" y="1984330"/>
            <a:ext cx="1403648" cy="1052736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3645" y="1965692"/>
            <a:ext cx="777215" cy="1052736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1921078"/>
            <a:ext cx="676694" cy="1203012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3679" y="1876318"/>
            <a:ext cx="938684" cy="1268760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34989" y="3024336"/>
            <a:ext cx="897564" cy="1196752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519212" y="3018428"/>
            <a:ext cx="672238" cy="1196752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390" y="3037066"/>
            <a:ext cx="889458" cy="1185944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235262"/>
            <a:ext cx="1624566" cy="913818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724" y="3088624"/>
            <a:ext cx="795342" cy="1060456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41876" y="3088624"/>
            <a:ext cx="632669" cy="1124744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2252" y="3132348"/>
            <a:ext cx="762883" cy="980728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6877" y="3162444"/>
            <a:ext cx="1211627" cy="908720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2975" y="4380223"/>
            <a:ext cx="604305" cy="1074319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5116" y="4370836"/>
            <a:ext cx="601081" cy="1068587"/>
          </a:xfrm>
          <a:prstGeom prst="rect">
            <a:avLst/>
          </a:prstGeom>
        </p:spPr>
      </p:pic>
      <p:pic>
        <p:nvPicPr>
          <p:cNvPr id="30" name="תמונה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5812" y="4355012"/>
            <a:ext cx="632668" cy="1124743"/>
          </a:xfrm>
          <a:prstGeom prst="rect">
            <a:avLst/>
          </a:prstGeom>
        </p:spPr>
      </p:pic>
      <p:pic>
        <p:nvPicPr>
          <p:cNvPr id="31" name="תמונה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626" y="4393209"/>
            <a:ext cx="886955" cy="1189507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348065"/>
            <a:ext cx="897564" cy="1196752"/>
          </a:xfrm>
          <a:prstGeom prst="rect">
            <a:avLst/>
          </a:prstGeom>
        </p:spPr>
      </p:pic>
      <p:pic>
        <p:nvPicPr>
          <p:cNvPr id="33" name="89F714A1-B7D1-481A-8D60-95412A7CC1EA" descr="89F714A1-B7D1-481A-8D60-95412A7CC1EA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545585" y="4275184"/>
            <a:ext cx="770762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8392" y="4380223"/>
            <a:ext cx="443860" cy="1266837"/>
          </a:xfrm>
          <a:prstGeom prst="rect">
            <a:avLst/>
          </a:prstGeom>
        </p:spPr>
      </p:pic>
      <p:pic>
        <p:nvPicPr>
          <p:cNvPr id="35" name="תמונה 3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2470" y="4471323"/>
            <a:ext cx="1262417" cy="840296"/>
          </a:xfrm>
          <a:prstGeom prst="rect">
            <a:avLst/>
          </a:prstGeom>
        </p:spPr>
      </p:pic>
      <p:pic>
        <p:nvPicPr>
          <p:cNvPr id="8194" name="Picture 2" descr="https://upload.wikimedia.org/wikipedia/commons/7/71/Flickr_-_Israel_Defense_Forces_-_Switching_of_Guard_for_the_20th_IDF_Chief_of_the_General_Staff_(9)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829" y="5874809"/>
            <a:ext cx="1360205" cy="9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viksfriends.files.wordpress.com/2009/05/jessy-salute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530" y="5839046"/>
            <a:ext cx="1872208" cy="9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lh6.googleusercontent.com/-OscRuZHtUn8/TlOOa91bVjI/AAAAAAAAMB0/DkCMKTgjt0k/sl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708592"/>
            <a:ext cx="774572" cy="11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Omri\Desktop\New folder\IMG_307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79135" y="5511195"/>
            <a:ext cx="651984" cy="1159083"/>
          </a:xfrm>
          <a:prstGeom prst="rect">
            <a:avLst/>
          </a:prstGeom>
          <a:noFill/>
        </p:spPr>
      </p:pic>
      <p:pic>
        <p:nvPicPr>
          <p:cNvPr id="41" name="58530666-D362-4C8B-9DF6-B02B95383513" descr="58530666-D362-4C8B-9DF6-B02B95383513"/>
          <p:cNvPicPr>
            <a:picLocks noChangeAspect="1" noChangeArrowheads="1"/>
          </p:cNvPicPr>
          <p:nvPr/>
        </p:nvPicPr>
        <p:blipFill>
          <a:blip r:embed="rId38" cstate="print"/>
          <a:srcRect l="48073" t="11528" r="16589"/>
          <a:stretch>
            <a:fillRect/>
          </a:stretch>
        </p:blipFill>
        <p:spPr bwMode="auto">
          <a:xfrm>
            <a:off x="1953826" y="5589710"/>
            <a:ext cx="817973" cy="113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BE4EF102-6657-4644-9C9C-801852D8E3AC" descr="BE4EF102-6657-4644-9C9C-801852D8E3AC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7764" y="5643337"/>
            <a:ext cx="798660" cy="10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948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000" advClick="0" advTm="17000"/>
    </mc:Choice>
    <mc:Fallback>
      <p:transition spd="slow" advClick="0" advTm="1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700808"/>
            <a:ext cx="3597863" cy="4797151"/>
          </a:xfrm>
          <a:prstGeom prst="rect">
            <a:avLst/>
          </a:prstGeom>
        </p:spPr>
      </p:pic>
      <p:pic>
        <p:nvPicPr>
          <p:cNvPr id="4100" name="Picture 4" descr="http://www.harkavot.co.il/images%5Cimages%5C05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2880" y="2420888"/>
            <a:ext cx="2657872" cy="15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3491880" y="188640"/>
            <a:ext cx="39196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נהיר בן אשר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קורס חובלים חיל הים</a:t>
            </a:r>
          </a:p>
        </p:txBody>
      </p:sp>
      <p:pic>
        <p:nvPicPr>
          <p:cNvPr id="9" name="Picture 2" descr="http://g03.a.alicdn.com/kf/HTB145z9IXXXXXXdXXXXq6xXFXXXk/Movie-poster-font-b-Pirates-b-font-of-the-font-b-Caribbean-b-font-paintings-colo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607" y="4797152"/>
            <a:ext cx="2254944" cy="16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70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5535957" y="141824"/>
            <a:ext cx="23519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אמיר סביר</a:t>
            </a: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קורס קצינים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64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82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3418701"/>
            <a:ext cx="6272697" cy="352839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32" y="22890"/>
            <a:ext cx="3600400" cy="6835110"/>
          </a:xfrm>
          <a:prstGeom prst="rect">
            <a:avLst/>
          </a:prstGeom>
        </p:spPr>
      </p:pic>
      <p:pic>
        <p:nvPicPr>
          <p:cNvPr id="9218" name="Picture 2" descr="http://www.gifmania.co.il/Animated-Gifs-Objects/Animations-Weapons/Images-Cannons/Cannons-5687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70814">
            <a:off x="5148064" y="1628800"/>
            <a:ext cx="19812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4211960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נתי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נאוסיחין</a:t>
            </a:r>
            <a:endParaRPr lang="he-I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חיל התותחנים</a:t>
            </a:r>
          </a:p>
        </p:txBody>
      </p:sp>
    </p:spTree>
    <p:extLst>
      <p:ext uri="{BB962C8B-B14F-4D97-AF65-F5344CB8AC3E}">
        <p14:creationId xmlns:p14="http://schemas.microsoft.com/office/powerpoint/2010/main" xmlns="" val="249881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211960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כפיר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גולדבורד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לוחם בגדוד קרקל</a:t>
            </a:r>
          </a:p>
        </p:txBody>
      </p:sp>
      <p:pic>
        <p:nvPicPr>
          <p:cNvPr id="3" name="89F714A1-B7D1-481A-8D60-95412A7CC1EA" descr="89F714A1-B7D1-481A-8D60-95412A7CC1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15"/>
            <a:ext cx="3851920" cy="683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www.ynet.co.il/PicServer2/02022009/1994610/6_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302561">
            <a:off x="5306040" y="2791179"/>
            <a:ext cx="2179037" cy="14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16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803089" y="4077072"/>
            <a:ext cx="6512511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אור </a:t>
            </a:r>
            <a:r>
              <a:rPr lang="he-I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חביביאן</a:t>
            </a: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שוטר ביס"מ נגב</a:t>
            </a:r>
            <a:b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e-I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(ושחקן כדורגל בהפועל באר שבע      מזל טוב על האליפות!!!)</a:t>
            </a:r>
          </a:p>
        </p:txBody>
      </p:sp>
      <p:pic>
        <p:nvPicPr>
          <p:cNvPr id="6" name="Picture 2" descr="C:\Users\Omri\Desktop\New folder\IMG_307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4813"/>
            <a:ext cx="2377951" cy="4227469"/>
          </a:xfrm>
          <a:prstGeom prst="rect">
            <a:avLst/>
          </a:prstGeom>
          <a:noFill/>
        </p:spPr>
      </p:pic>
      <p:pic>
        <p:nvPicPr>
          <p:cNvPr id="7" name="Picture 2" descr="C:\Program Files (x86)\Microsoft Office\MEDIA\CAGCAT10\j0299763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1050047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943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6829</TotalTime>
  <Words>211</Words>
  <Application>Microsoft Office PowerPoint</Application>
  <PresentationFormat>‫הצגה על המסך (4:3)</PresentationFormat>
  <Paragraphs>86</Paragraphs>
  <Slides>42</Slides>
  <Notes>0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42</vt:i4>
      </vt:variant>
    </vt:vector>
  </HeadingPairs>
  <TitlesOfParts>
    <vt:vector size="43" baseType="lpstr">
      <vt:lpstr>זרם מדחף</vt:lpstr>
      <vt:lpstr>יום העצמאות 2016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אור חביביאן שוטר ביס"מ נגב (ושחקן כדורגל בהפועל באר שבע      מזל טוב על האליפות!!!)</vt:lpstr>
      <vt:lpstr>אופיר זייצוב חיל המודיעין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דניאל ווהבה לוחם בחטיבת גבעתי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שקופית 40</vt:lpstr>
      <vt:lpstr>שקופית 41</vt:lpstr>
      <vt:lpstr>אנחנו מצדיעים לכם!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user1</dc:creator>
  <cp:lastModifiedBy>USER</cp:lastModifiedBy>
  <cp:revision>73</cp:revision>
  <dcterms:created xsi:type="dcterms:W3CDTF">2016-05-05T15:55:02Z</dcterms:created>
  <dcterms:modified xsi:type="dcterms:W3CDTF">2016-10-06T09:17:35Z</dcterms:modified>
</cp:coreProperties>
</file>