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8" r:id="rId2"/>
    <p:sldId id="278" r:id="rId3"/>
    <p:sldId id="277" r:id="rId4"/>
    <p:sldId id="276" r:id="rId5"/>
    <p:sldId id="279" r:id="rId6"/>
    <p:sldId id="281" r:id="rId7"/>
    <p:sldId id="268" r:id="rId8"/>
    <p:sldId id="269" r:id="rId9"/>
    <p:sldId id="270" r:id="rId10"/>
    <p:sldId id="272" r:id="rId11"/>
    <p:sldId id="273" r:id="rId12"/>
    <p:sldId id="302" r:id="rId13"/>
    <p:sldId id="319" r:id="rId14"/>
    <p:sldId id="274" r:id="rId15"/>
    <p:sldId id="275" r:id="rId16"/>
    <p:sldId id="263" r:id="rId17"/>
    <p:sldId id="265" r:id="rId18"/>
    <p:sldId id="286" r:id="rId19"/>
    <p:sldId id="264" r:id="rId20"/>
    <p:sldId id="318" r:id="rId21"/>
    <p:sldId id="287" r:id="rId22"/>
    <p:sldId id="257" r:id="rId23"/>
    <p:sldId id="260" r:id="rId24"/>
    <p:sldId id="267" r:id="rId25"/>
    <p:sldId id="303" r:id="rId26"/>
    <p:sldId id="271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288" r:id="rId39"/>
    <p:sldId id="289" r:id="rId40"/>
    <p:sldId id="297" r:id="rId41"/>
    <p:sldId id="290" r:id="rId42"/>
    <p:sldId id="291" r:id="rId43"/>
    <p:sldId id="294" r:id="rId44"/>
    <p:sldId id="295" r:id="rId4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68" autoAdjust="0"/>
    <p:restoredTop sz="94660"/>
  </p:normalViewPr>
  <p:slideViewPr>
    <p:cSldViewPr>
      <p:cViewPr varScale="1">
        <p:scale>
          <a:sx n="61" d="100"/>
          <a:sy n="61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AA4BA-E287-4063-A41E-54C7801F7861}" type="datetimeFigureOut">
              <a:rPr lang="he-IL" smtClean="0"/>
              <a:pPr/>
              <a:t>כ"א/אדר/תשע"ח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6.png"/><Relationship Id="rId26" Type="http://schemas.openxmlformats.org/officeDocument/2006/relationships/image" Target="../media/image104.jpeg"/><Relationship Id="rId39" Type="http://schemas.openxmlformats.org/officeDocument/2006/relationships/image" Target="../media/image117.png"/><Relationship Id="rId3" Type="http://schemas.openxmlformats.org/officeDocument/2006/relationships/image" Target="../media/image82.jpeg"/><Relationship Id="rId21" Type="http://schemas.openxmlformats.org/officeDocument/2006/relationships/image" Target="../media/image99.png"/><Relationship Id="rId34" Type="http://schemas.openxmlformats.org/officeDocument/2006/relationships/image" Target="../media/image11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5.jpeg"/><Relationship Id="rId25" Type="http://schemas.openxmlformats.org/officeDocument/2006/relationships/image" Target="../media/image103.png"/><Relationship Id="rId33" Type="http://schemas.openxmlformats.org/officeDocument/2006/relationships/image" Target="../media/image111.jpeg"/><Relationship Id="rId38" Type="http://schemas.openxmlformats.org/officeDocument/2006/relationships/image" Target="../media/image116.jpeg"/><Relationship Id="rId2" Type="http://schemas.openxmlformats.org/officeDocument/2006/relationships/image" Target="../media/image81.jpeg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29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24" Type="http://schemas.openxmlformats.org/officeDocument/2006/relationships/image" Target="../media/image102.jpeg"/><Relationship Id="rId32" Type="http://schemas.openxmlformats.org/officeDocument/2006/relationships/image" Target="../media/image110.jpeg"/><Relationship Id="rId37" Type="http://schemas.openxmlformats.org/officeDocument/2006/relationships/image" Target="../media/image115.jpeg"/><Relationship Id="rId40" Type="http://schemas.openxmlformats.org/officeDocument/2006/relationships/image" Target="../media/image118.jpeg"/><Relationship Id="rId5" Type="http://schemas.openxmlformats.org/officeDocument/2006/relationships/image" Target="../media/image84.jpeg"/><Relationship Id="rId15" Type="http://schemas.openxmlformats.org/officeDocument/2006/relationships/image" Target="../media/image93.jpeg"/><Relationship Id="rId23" Type="http://schemas.openxmlformats.org/officeDocument/2006/relationships/image" Target="../media/image101.jpeg"/><Relationship Id="rId28" Type="http://schemas.openxmlformats.org/officeDocument/2006/relationships/image" Target="../media/image106.jpeg"/><Relationship Id="rId36" Type="http://schemas.openxmlformats.org/officeDocument/2006/relationships/image" Target="../media/image114.jpeg"/><Relationship Id="rId10" Type="http://schemas.openxmlformats.org/officeDocument/2006/relationships/image" Target="../media/image89.jpeg"/><Relationship Id="rId19" Type="http://schemas.openxmlformats.org/officeDocument/2006/relationships/image" Target="../media/image97.png"/><Relationship Id="rId31" Type="http://schemas.openxmlformats.org/officeDocument/2006/relationships/image" Target="../media/image10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29.jpeg"/><Relationship Id="rId22" Type="http://schemas.openxmlformats.org/officeDocument/2006/relationships/image" Target="../media/image100.jpeg"/><Relationship Id="rId27" Type="http://schemas.openxmlformats.org/officeDocument/2006/relationships/image" Target="../media/image105.jpeg"/><Relationship Id="rId30" Type="http://schemas.openxmlformats.org/officeDocument/2006/relationships/image" Target="../media/image108.jpeg"/><Relationship Id="rId35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e-IL" sz="7200" dirty="0"/>
              <a:t>יום העצמאות 2017</a:t>
            </a:r>
          </a:p>
        </p:txBody>
      </p:sp>
      <p:pic>
        <p:nvPicPr>
          <p:cNvPr id="4" name="וכוכבי הפסטיגל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828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77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635896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פישמן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הנדסה קרבית</a:t>
            </a:r>
          </a:p>
        </p:txBody>
      </p:sp>
      <p:pic>
        <p:nvPicPr>
          <p:cNvPr id="19458" name="Picture 2" descr="https://upload.wikimedia.org/wikipedia/commons/f/f2/IDF-D9-Zachi-Evenor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3217">
            <a:off x="6974475" y="1734033"/>
            <a:ext cx="1761850" cy="14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upload.wikimedia.org/wikipedia/commons/1/1e/CAT-D10N-pic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915">
            <a:off x="6246875" y="4565508"/>
            <a:ext cx="2727644" cy="20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2666"/>
            <a:ext cx="643255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881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5112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אתל בן יעקב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לוחמת משמר הגבול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-27383"/>
            <a:ext cx="3888432" cy="6912767"/>
          </a:xfrm>
          <a:prstGeom prst="rect">
            <a:avLst/>
          </a:prstGeom>
        </p:spPr>
      </p:pic>
      <p:pic>
        <p:nvPicPr>
          <p:cNvPr id="20482" name="Picture 2" descr="http://www.dsharon.org.il/media/k2/items/cache/633ad04911b9ff78ce6e391fd459409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57750">
            <a:off x="1619672" y="2852936"/>
            <a:ext cx="2463295" cy="22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16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5112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לילך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ארבר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משקית הערכה במודיעין</a:t>
            </a:r>
          </a:p>
        </p:txBody>
      </p:sp>
      <p:pic>
        <p:nvPicPr>
          <p:cNvPr id="6" name="Picture 2" descr="C:\Users\User\Desktop\יום העצמאות\2015\בל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40755"/>
            <a:ext cx="3623295" cy="4719174"/>
          </a:xfrm>
          <a:prstGeom prst="rect">
            <a:avLst/>
          </a:prstGeom>
          <a:noFill/>
        </p:spPr>
      </p:pic>
      <p:pic>
        <p:nvPicPr>
          <p:cNvPr id="7" name="Picture 2" descr="D:\יום עצמאות\2017\לילך ארבר משקית הערכה במודיעין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1" t="26525" r="27579" b="12459"/>
          <a:stretch/>
        </p:blipFill>
        <p:spPr bwMode="auto">
          <a:xfrm>
            <a:off x="5508104" y="32145"/>
            <a:ext cx="3138777" cy="68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236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11960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כפיר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גולדבורד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בגדוד קרקל</a:t>
            </a:r>
          </a:p>
        </p:txBody>
      </p:sp>
      <p:pic>
        <p:nvPicPr>
          <p:cNvPr id="3" name="89F714A1-B7D1-481A-8D60-95412A7CC1EA" descr="89F714A1-B7D1-481A-8D60-95412A7CC1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88"/>
            <a:ext cx="3851920" cy="68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www.ynet.co.il/PicServer2/02022009/1994610/6_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02561">
            <a:off x="5665034" y="3367207"/>
            <a:ext cx="2179037" cy="14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274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עידו צוברי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חניך בקורס טייס</a:t>
            </a:r>
          </a:p>
        </p:txBody>
      </p:sp>
      <p:pic>
        <p:nvPicPr>
          <p:cNvPr id="21506" name="Picture 2" descr="http://www.printime.co.il/image/users/16584/ftp/my_files/transportation/airplans/Prop-pr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988840"/>
            <a:ext cx="1800200" cy="1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.ecwid.com/images/1580099/52110253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9752" y="3717032"/>
            <a:ext cx="1947208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9894"/>
            <a:ext cx="4083968" cy="5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57839">
            <a:off x="80531" y="4682302"/>
            <a:ext cx="2264808" cy="140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8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3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5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12" y="0"/>
            <a:ext cx="4369688" cy="5617476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067944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דניאל מור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טכנאית מטוסים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894" y="2297832"/>
            <a:ext cx="6080224" cy="45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616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קזז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בחטיבת כפיר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9" t="1590" r="15497"/>
          <a:stretch/>
        </p:blipFill>
        <p:spPr>
          <a:xfrm>
            <a:off x="4853755" y="0"/>
            <a:ext cx="4290246" cy="6858000"/>
          </a:xfrm>
          <a:prstGeom prst="rect">
            <a:avLst/>
          </a:prstGeom>
        </p:spPr>
      </p:pic>
      <p:pic>
        <p:nvPicPr>
          <p:cNvPr id="13314" name="Picture 2" descr="http://www.unitedrecipes.org/26/animation/Military/5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3600400" cy="19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67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131840" y="0"/>
            <a:ext cx="5868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שיר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לביטוב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משקית חינוך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בחיל איסוף קרבי</a:t>
            </a:r>
          </a:p>
        </p:txBody>
      </p:sp>
      <p:pic>
        <p:nvPicPr>
          <p:cNvPr id="14338" name="Picture 2" descr="http://www.orianit1.edu-negev.gov.il/meginimasd/cp/homepage/Images/by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06112"/>
            <a:ext cx="4058689" cy="18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יום עצמאות\2017\שיר לביטוב משקית חינוך מחנה עופ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71872"/>
            <a:ext cx="7086451" cy="39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32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11960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דן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בונפיל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0"/>
            <a:ext cx="5113663" cy="6858000"/>
          </a:xfrm>
          <a:prstGeom prst="rect">
            <a:avLst/>
          </a:prstGeom>
        </p:spPr>
      </p:pic>
      <p:pic>
        <p:nvPicPr>
          <p:cNvPr id="22530" name="Picture 2" descr="http://uploads.agenda.co.il/c572__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40787">
            <a:off x="-3402030" y="3690083"/>
            <a:ext cx="3429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52903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1" y="4941168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1" y="260648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945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39047E-6 L 0.06441 0.09901 L 0.12517 -4.39047E-6 L 0.18941 0.09901 L 0.25382 -4.39047E-6 L 0.31389 0.09901 L 0.3783 -4.39047E-6 L 0.43924 0.09901 L 0.50365 -4.39047E-6 L 0.56788 0.09901 L 0.62865 -4.39047E-6 L 0.69306 0.09901 L 0.75313 -4.39047E-6 L 0.81754 0.09901 L 0.88212 -4.39047E-6 L 0.94288 0.09901 L 1.00747 -4.39047E-6 " pathEditMode="relative" rAng="0" ptsTypes="FFFFFFFFFFFFFFFFF">
                                      <p:cBhvr>
                                        <p:cTn id="1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65" y="495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804118" y="34290"/>
            <a:ext cx="33478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ענבר כהנא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בגדוד קרקל</a:t>
            </a:r>
            <a:r>
              <a:rPr lang="he-IL" sz="3600" dirty="0"/>
              <a:t/>
            </a:r>
            <a:br>
              <a:rPr lang="he-IL" sz="3600" dirty="0"/>
            </a:br>
            <a:endParaRPr lang="he-IL" sz="3600" dirty="0"/>
          </a:p>
        </p:txBody>
      </p:sp>
      <p:pic>
        <p:nvPicPr>
          <p:cNvPr id="4" name="Picture 2" descr="http://www.ynet.co.il/PicServer2/02022009/1994610/6_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5592">
            <a:off x="7018717" y="3222455"/>
            <a:ext cx="2020416" cy="1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יום עצמאות\2017\ענבר כהנא קרק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46"/>
            <a:ext cx="3888432" cy="69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539552" y="548680"/>
            <a:ext cx="7290809" cy="5832648"/>
            <a:chOff x="539552" y="548680"/>
            <a:chExt cx="7290809" cy="5832648"/>
          </a:xfrm>
        </p:grpSpPr>
        <p:pic>
          <p:nvPicPr>
            <p:cNvPr id="1026" name="Picture 2" descr="http://www.magazin.org.il/userfiles/ThinkstockPhotos-186335551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48680"/>
              <a:ext cx="7290809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03648" y="980728"/>
              <a:ext cx="4833536" cy="51398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4000" dirty="0">
                  <a:solidFill>
                    <a:schemeClr val="bg1"/>
                  </a:solidFill>
                </a:rPr>
                <a:t>יום העצמאות 2017</a:t>
              </a:r>
            </a:p>
            <a:p>
              <a:r>
                <a:rPr lang="he-IL" sz="4000" dirty="0">
                  <a:solidFill>
                    <a:schemeClr val="bg1"/>
                  </a:solidFill>
                </a:rPr>
                <a:t>           </a:t>
              </a: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r>
                <a:rPr lang="he-IL" sz="4800" dirty="0">
                  <a:solidFill>
                    <a:schemeClr val="bg1"/>
                  </a:solidFill>
                </a:rPr>
                <a:t>    כפר מנחם</a:t>
              </a:r>
              <a:endParaRPr lang="he-IL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516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2172"/>
            <a:ext cx="5115569" cy="682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4283968" y="332656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דניאל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ווהבה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קורס מכים בגבעתי</a:t>
            </a:r>
            <a:r>
              <a:rPr lang="he-IL" sz="3600" dirty="0"/>
              <a:t/>
            </a:r>
            <a:br>
              <a:rPr lang="he-IL" sz="3600" dirty="0"/>
            </a:b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xmlns="" val="103581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83968" y="3662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טנא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הנדסה קרבית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622"/>
            <a:ext cx="5877272" cy="587727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3606" y="1578192"/>
            <a:ext cx="3980394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70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יום עצמאות\2017\מורן ארז חיל תותחנים עופר ארז אגף תכנון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28"/>
          <a:stretch/>
        </p:blipFill>
        <p:spPr bwMode="auto">
          <a:xfrm>
            <a:off x="2960410" y="584937"/>
            <a:ext cx="3411790" cy="6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-612576" y="2132856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עופר ארז</a:t>
            </a:r>
            <a:b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קצין באגף התכנון</a:t>
            </a:r>
          </a:p>
        </p:txBody>
      </p:sp>
      <p:sp>
        <p:nvSpPr>
          <p:cNvPr id="6" name="מלבן 5"/>
          <p:cNvSpPr/>
          <p:nvPr/>
        </p:nvSpPr>
        <p:spPr>
          <a:xfrm>
            <a:off x="6327606" y="1706444"/>
            <a:ext cx="2790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מורן ארז</a:t>
            </a:r>
            <a:b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חיל תותחנים </a:t>
            </a:r>
          </a:p>
          <a:p>
            <a:pPr lvl="0"/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גדוד רשף</a:t>
            </a:r>
          </a:p>
        </p:txBody>
      </p:sp>
      <p:sp>
        <p:nvSpPr>
          <p:cNvPr id="9" name="הסבר ענן 8"/>
          <p:cNvSpPr/>
          <p:nvPr/>
        </p:nvSpPr>
        <p:spPr>
          <a:xfrm>
            <a:off x="6372200" y="584937"/>
            <a:ext cx="2492866" cy="936104"/>
          </a:xfrm>
          <a:prstGeom prst="cloudCallout">
            <a:avLst>
              <a:gd name="adj1" fmla="val -79928"/>
              <a:gd name="adj2" fmla="val 90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6660232" y="692696"/>
            <a:ext cx="16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כן המפקד</a:t>
            </a:r>
          </a:p>
        </p:txBody>
      </p:sp>
      <p:sp>
        <p:nvSpPr>
          <p:cNvPr id="11" name="הסבר ענן 10"/>
          <p:cNvSpPr/>
          <p:nvPr/>
        </p:nvSpPr>
        <p:spPr>
          <a:xfrm>
            <a:off x="107504" y="4619952"/>
            <a:ext cx="2492866" cy="936104"/>
          </a:xfrm>
          <a:prstGeom prst="cloudCallout">
            <a:avLst>
              <a:gd name="adj1" fmla="val 102135"/>
              <a:gd name="adj2" fmla="val -270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251520" y="4826394"/>
            <a:ext cx="16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חופשי</a:t>
            </a:r>
          </a:p>
        </p:txBody>
      </p:sp>
      <p:pic>
        <p:nvPicPr>
          <p:cNvPr id="14" name="Picture 2" descr="http://www.gifmania.co.il/Animated-Gifs-Objects/Animations-Weapons/Images-Cannons/Cannons-5687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70814">
            <a:off x="6964217" y="4354578"/>
            <a:ext cx="19812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07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320480" y="-273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שחר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רומבלסקי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משרת בבסיס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פלמחים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1" t="-2749" r="6779" b="20090"/>
          <a:stretch/>
        </p:blipFill>
        <p:spPr>
          <a:xfrm>
            <a:off x="5436096" y="1703121"/>
            <a:ext cx="3297560" cy="5154880"/>
          </a:xfrm>
          <a:prstGeom prst="rect">
            <a:avLst/>
          </a:prstGeom>
        </p:spPr>
      </p:pic>
      <p:pic>
        <p:nvPicPr>
          <p:cNvPr id="7" name="Picture 2" descr="D:\יום עצמאות\2017\שחר רומלבסקי בסיס פלמחים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16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877480" y="74855"/>
            <a:ext cx="5112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ונעבור למתגייסים הטריים</a:t>
            </a:r>
          </a:p>
        </p:txBody>
      </p:sp>
      <p:pic>
        <p:nvPicPr>
          <p:cNvPr id="5122" name="Picture 2" descr="http://img.mako.co.il/2013/11/14/tothanim_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7640">
            <a:off x="452552" y="1879727"/>
            <a:ext cx="3031694" cy="22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mako.co.il/2014/12/18/bhsrthndrty07.jpg?Partner=interl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613">
            <a:off x="5299453" y="1803622"/>
            <a:ext cx="3405698" cy="27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dn.reshet.tv/News_n/UploadedImages/526804/001_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36" t="2104" r="35914" b="-4178"/>
          <a:stretch/>
        </p:blipFill>
        <p:spPr bwMode="auto">
          <a:xfrm>
            <a:off x="3456181" y="3576126"/>
            <a:ext cx="1763891" cy="33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2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נוי גבעון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לוחמת במערך להגנה אווירית</a:t>
            </a:r>
          </a:p>
        </p:txBody>
      </p:sp>
      <p:pic>
        <p:nvPicPr>
          <p:cNvPr id="13314" name="Picture 2" descr="http://www.unitedrecipes.org/26/animation/Military/5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32863">
            <a:off x="1156347" y="2026245"/>
            <a:ext cx="3600400" cy="19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יום עצמאות\2017\נוי גבעון לוחמת במערך הגנה אוירית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46" t="22398" r="10506" b="8889"/>
          <a:stretch/>
        </p:blipFill>
        <p:spPr bwMode="auto">
          <a:xfrm>
            <a:off x="4788024" y="-7879"/>
            <a:ext cx="4355976" cy="671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6418">
            <a:off x="361838" y="4004558"/>
            <a:ext cx="2090388" cy="264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82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36534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שי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אמויאל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מראיינת פסיכוטכנית</a:t>
            </a:r>
          </a:p>
        </p:txBody>
      </p:sp>
      <p:pic>
        <p:nvPicPr>
          <p:cNvPr id="4" name="Picture 2" descr="D:\יום עצמאות\2017\שי אמויאל מראיינת פסיכוטכנית בלשכת גיו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9" y="1700808"/>
            <a:ext cx="908690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82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איתי צוברי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חניך בקורס טייס</a:t>
            </a:r>
          </a:p>
        </p:txBody>
      </p:sp>
      <p:pic>
        <p:nvPicPr>
          <p:cNvPr id="21506" name="Picture 2" descr="http://www.printime.co.il/image/users/16584/ftp/my_files/transportation/airplans/Prop-pr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988840"/>
            <a:ext cx="1800200" cy="1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.ecwid.com/images/1580099/52110253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9752" y="3717032"/>
            <a:ext cx="1947208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יום עצמאות\2017\איתי צוברי חניך בקורס טיס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36427"/>
            <a:ext cx="3884980" cy="56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57839">
            <a:off x="142013" y="2807016"/>
            <a:ext cx="2264808" cy="140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914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3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5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איתי איובי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חניך בקורס טייס</a:t>
            </a:r>
          </a:p>
        </p:txBody>
      </p:sp>
      <p:pic>
        <p:nvPicPr>
          <p:cNvPr id="21506" name="Picture 2" descr="http://www.printime.co.il/image/users/16584/ftp/my_files/transportation/airplans/Prop-pr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988840"/>
            <a:ext cx="1800200" cy="1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.ecwid.com/images/1580099/52110253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9752" y="3717032"/>
            <a:ext cx="1947208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57839">
            <a:off x="-582035" y="5224245"/>
            <a:ext cx="2264808" cy="140122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584953"/>
            <a:ext cx="3384029" cy="591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15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3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25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עומר ליאון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משקית תש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בהנדסה קרבית</a:t>
            </a:r>
          </a:p>
        </p:txBody>
      </p:sp>
      <p:pic>
        <p:nvPicPr>
          <p:cNvPr id="10" name="Picture 2" descr="D:\יום עצמאות\2017\עומר ליאון משקית תש בהנדסה קרבית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29377"/>
            <a:ext cx="4481482" cy="59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15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27584" y="33265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מוקדש באהבה לחיילי וחיילות כפר מנחם</a:t>
            </a:r>
          </a:p>
        </p:txBody>
      </p:sp>
      <p:pic>
        <p:nvPicPr>
          <p:cNvPr id="3" name="Picture 2" descr="http://blog.tapuz.co.il/karolin43/images/1948917_155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log.tapuz.co.il/karolin43/images/1948917_155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88" y="374895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nimationsa2z.com/attachments/Image/soldier/soldier1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248" y="3861048"/>
            <a:ext cx="1819647" cy="26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rianit.edu-negev.gov.il/ronit/sites/homepage/chetzronit/Images/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6" y="1160290"/>
            <a:ext cx="4612309" cy="24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2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נעה סגל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משרד ראש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הממשלה</a:t>
            </a:r>
          </a:p>
        </p:txBody>
      </p:sp>
      <p:pic>
        <p:nvPicPr>
          <p:cNvPr id="6" name="Picture 2" descr="D:\יום עצמאות\2017\נגה סגל משרד ראש הממשלה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5" t="23231" r="2639" b="12857"/>
          <a:stretch/>
        </p:blipFill>
        <p:spPr bwMode="auto">
          <a:xfrm>
            <a:off x="1691680" y="798980"/>
            <a:ext cx="4752528" cy="58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976" y="2120860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7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רותם בר לב</a:t>
            </a:r>
          </a:p>
          <a:p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פרוייקט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מודיעיני</a:t>
            </a:r>
          </a:p>
          <a:p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ח"טמר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יהודה</a:t>
            </a:r>
          </a:p>
        </p:txBody>
      </p:sp>
      <p:pic>
        <p:nvPicPr>
          <p:cNvPr id="7" name="Picture 2" descr="D:\יום עצמאות\2017\רותם בר לב נגדת פרויקט מודיעיני בחטמר יהוד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3" y="2038789"/>
            <a:ext cx="6425614" cy="481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magazin.org.il/userfiles/to148392908%20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371" y="4797152"/>
            <a:ext cx="2570629" cy="17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73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רומי כהן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מדריכה ברוכב שמיים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תותחנים</a:t>
            </a:r>
          </a:p>
        </p:txBody>
      </p:sp>
      <p:pic>
        <p:nvPicPr>
          <p:cNvPr id="9" name="Picture 2" descr="D:\יום עצמאות\2017\רומי כהן מדריכה ביחידת רוכב שמים תותחנים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60" t="21310" r="5351" b="9443"/>
          <a:stretch/>
        </p:blipFill>
        <p:spPr bwMode="auto">
          <a:xfrm>
            <a:off x="238780" y="476672"/>
            <a:ext cx="4117196" cy="57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dud rohev shamaim si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28575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dud rohev shamaim si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28575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dud rohev shamaim si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782" y="5301208"/>
            <a:ext cx="28575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50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-0.01597 0.0052 -0.05278 0.01666 -0.06296 C 0.02934 -0.08819 0.04479 -0.10185 0.06666 -0.10926 C 0.07031 -0.10856 0.07413 -0.10856 0.07777 -0.1074 C 0.08055 -0.10648 0.08611 -0.1037 0.08611 -0.1037 C 0.10052 -0.08842 0.1184 -0.08356 0.13333 -0.07037 C 0.13697 -0.05555 0.13732 -0.03842 0.13194 -0.02407 C 0.13038 -0.02014 0.12743 -0.01713 0.12638 -0.01296 C 0.12447 -0.00555 0.12291 -0.00254 0.11805 0.00185 C 0.11579 0.01065 0.11197 0.01135 0.10555 0.01482 C 0.10121 0.0206 0.09583 0.02454 0.09027 0.02778 C 0.08767 0.0294 0.08194 0.03148 0.08194 0.03148 C 0.07465 0.03866 0.06632 0.04306 0.05972 0.05185 C 0.04062 0.07732 0.0125 0.11042 -0.01667 0.11111 C -0.06198 0.11227 -0.10747 0.11227 -0.15278 0.11297 C -0.16459 0.11829 -0.17396 0.1294 -0.18612 0.13334 C -0.19237 0.14167 -0.20243 0.14375 -0.20834 0.15371 C -0.21268 0.16088 -0.21806 0.16505 -0.22223 0.17222 C -0.2323 0.18935 -0.23525 0.21435 -0.2375 0.23519 C -0.23698 0.24584 -0.23768 0.26783 -0.23334 0.27963 C -0.22275 0.30787 -0.19775 0.31574 -0.17639 0.31852 C -0.1691 0.32176 -0.16164 0.32153 -0.15417 0.32408 C -0.125 0.32338 -0.09549 0.32593 -0.06667 0.32037 C -0.04914 0.31713 -0.03282 0.30695 -0.01528 0.30371 C -0.00261 0.29815 0.01093 0.28611 0.02083 0.27408 C 0.03767 0.25371 0.02604 0.26435 0.03611 0.25556 C 0.04201 0.24236 0.05191 0.23496 0.05833 0.22222 C 0.0625 0.21389 0.06562 0.20695 0.07083 0.2 C 0.07413 0.18912 0.07847 0.18056 0.08472 0.17222 C 0.08802 0.15903 0.08333 0.175 0.09027 0.16111 C 0.09114 0.15949 0.09097 0.15718 0.09166 0.15556 C 0.09288 0.15278 0.09461 0.1507 0.09583 0.14815 C 0.09687 0.14584 0.09774 0.14329 0.09861 0.14074 C 0.09982 0.13079 0.10086 0.12547 0.10416 0.11667 C 0.1059 0.09653 0.10833 0.08889 0.10555 0.06667 C 0.1052 0.06459 0.10347 0.0632 0.10277 0.06111 C 0.09947 0.05255 0.09618 0.04607 0.09166 0.03889 C 0.08784 0.03287 0.08645 0.02847 0.08055 0.02593 C 0.07152 0.01389 0.05798 0.00486 0.04583 0 C 0.04305 -0.00115 0.04045 -0.00301 0.0375 -0.0037 C 0.03281 -0.00486 0.02361 -0.0074 0.02361 -0.0074 C 0.01753 -0.00671 0.01145 -0.00764 0.00555 -0.00555 C 0.00225 -0.0044 -0.00573 0.00394 -0.00278 0.00185 C -0.00191 0.00116 -0.00087 0.0007 0 0 Z " pathEditMode="relative" ptsTypes="ffffffffffffffffffffffffffffffffffffffffffff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-0.01597 0.0052 -0.05278 0.01666 -0.06296 C 0.02934 -0.08819 0.04479 -0.10185 0.06666 -0.10926 C 0.07031 -0.10856 0.07413 -0.10856 0.07777 -0.1074 C 0.08055 -0.10648 0.08611 -0.1037 0.08611 -0.1037 C 0.10052 -0.08842 0.1184 -0.08356 0.13333 -0.07037 C 0.13697 -0.05555 0.13732 -0.03842 0.13194 -0.02407 C 0.13038 -0.02014 0.12743 -0.01713 0.12638 -0.01296 C 0.12447 -0.00555 0.12291 -0.00254 0.11805 0.00185 C 0.11579 0.01065 0.11197 0.01135 0.10555 0.01482 C 0.10121 0.0206 0.09583 0.02454 0.09027 0.02778 C 0.08767 0.0294 0.08194 0.03148 0.08194 0.03148 C 0.07465 0.03866 0.06632 0.04306 0.05972 0.05185 C 0.04062 0.07732 0.0125 0.11042 -0.01667 0.11111 C -0.06198 0.11227 -0.10747 0.11227 -0.15278 0.11297 C -0.16459 0.11829 -0.17396 0.1294 -0.18612 0.13334 C -0.19237 0.14167 -0.20243 0.14375 -0.20834 0.15371 C -0.21268 0.16088 -0.21806 0.16505 -0.22223 0.17222 C -0.2323 0.18935 -0.23525 0.21435 -0.2375 0.23519 C -0.23698 0.24584 -0.23768 0.26783 -0.23334 0.27963 C -0.22275 0.30787 -0.19775 0.31574 -0.17639 0.31852 C -0.1691 0.32176 -0.16164 0.32153 -0.15417 0.32408 C -0.125 0.32338 -0.09549 0.32593 -0.06667 0.32037 C -0.04914 0.31713 -0.03282 0.30695 -0.01528 0.30371 C -0.00261 0.29815 0.01093 0.28611 0.02083 0.27408 C 0.03767 0.25371 0.02604 0.26435 0.03611 0.25556 C 0.04201 0.24236 0.05191 0.23496 0.05833 0.22222 C 0.0625 0.21389 0.06562 0.20695 0.07083 0.2 C 0.07413 0.18912 0.07847 0.18056 0.08472 0.17222 C 0.08802 0.15903 0.08333 0.175 0.09027 0.16111 C 0.09114 0.15949 0.09097 0.15718 0.09166 0.15556 C 0.09288 0.15278 0.09461 0.1507 0.09583 0.14815 C 0.09687 0.14584 0.09774 0.14329 0.09861 0.14074 C 0.09982 0.13079 0.10086 0.12547 0.10416 0.11667 C 0.1059 0.09653 0.10833 0.08889 0.10555 0.06667 C 0.1052 0.06459 0.10347 0.0632 0.10277 0.06111 C 0.09947 0.05255 0.09618 0.04607 0.09166 0.03889 C 0.08784 0.03287 0.08645 0.02847 0.08055 0.02593 C 0.07152 0.01389 0.05798 0.00486 0.04583 0 C 0.04305 -0.00115 0.04045 -0.00301 0.0375 -0.0037 C 0.03281 -0.00486 0.02361 -0.0074 0.02361 -0.0074 C 0.01753 -0.00671 0.01145 -0.00764 0.00555 -0.00555 C 0.00225 -0.0044 -0.00573 0.00394 -0.00278 0.00185 C -0.00191 0.00116 -0.00087 0.0007 0 0 Z " pathEditMode="relative" ptsTypes="ffffffffffffffffffffffffffffffffffffffffffff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-0.01597 0.0052 -0.05278 0.01666 -0.06296 C 0.02934 -0.08819 0.04479 -0.10185 0.06666 -0.10926 C 0.07031 -0.10856 0.07413 -0.10856 0.07777 -0.1074 C 0.08055 -0.10648 0.08611 -0.1037 0.08611 -0.1037 C 0.10052 -0.08842 0.1184 -0.08356 0.13333 -0.07037 C 0.13697 -0.05555 0.13732 -0.03842 0.13194 -0.02407 C 0.13038 -0.02014 0.12743 -0.01713 0.12638 -0.01296 C 0.12447 -0.00555 0.12291 -0.00254 0.11805 0.00185 C 0.11579 0.01065 0.11197 0.01135 0.10555 0.01482 C 0.10121 0.0206 0.09583 0.02454 0.09027 0.02778 C 0.08767 0.0294 0.08194 0.03148 0.08194 0.03148 C 0.07465 0.03866 0.06632 0.04306 0.05972 0.05185 C 0.04062 0.07732 0.0125 0.11042 -0.01667 0.11111 C -0.06198 0.11227 -0.10747 0.11227 -0.15278 0.11297 C -0.16459 0.11829 -0.17396 0.1294 -0.18612 0.13334 C -0.19237 0.14167 -0.20243 0.14375 -0.20834 0.15371 C -0.21268 0.16088 -0.21806 0.16505 -0.22223 0.17222 C -0.2323 0.18935 -0.23525 0.21435 -0.2375 0.23519 C -0.23698 0.24584 -0.23768 0.26783 -0.23334 0.27963 C -0.22275 0.30787 -0.19775 0.31574 -0.17639 0.31852 C -0.1691 0.32176 -0.16164 0.32153 -0.15417 0.32408 C -0.125 0.32338 -0.09549 0.32593 -0.06667 0.32037 C -0.04914 0.31713 -0.03282 0.30695 -0.01528 0.30371 C -0.00261 0.29815 0.01093 0.28611 0.02083 0.27408 C 0.03767 0.25371 0.02604 0.26435 0.03611 0.25556 C 0.04201 0.24236 0.05191 0.23496 0.05833 0.22222 C 0.0625 0.21389 0.06562 0.20695 0.07083 0.2 C 0.07413 0.18912 0.07847 0.18056 0.08472 0.17222 C 0.08802 0.15903 0.08333 0.175 0.09027 0.16111 C 0.09114 0.15949 0.09097 0.15718 0.09166 0.15556 C 0.09288 0.15278 0.09461 0.1507 0.09583 0.14815 C 0.09687 0.14584 0.09774 0.14329 0.09861 0.14074 C 0.09982 0.13079 0.10086 0.12547 0.10416 0.11667 C 0.1059 0.09653 0.10833 0.08889 0.10555 0.06667 C 0.1052 0.06459 0.10347 0.0632 0.10277 0.06111 C 0.09947 0.05255 0.09618 0.04607 0.09166 0.03889 C 0.08784 0.03287 0.08645 0.02847 0.08055 0.02593 C 0.07152 0.01389 0.05798 0.00486 0.04583 0 C 0.04305 -0.00115 0.04045 -0.00301 0.0375 -0.0037 C 0.03281 -0.00486 0.02361 -0.0074 0.02361 -0.0074 C 0.01753 -0.00671 0.01145 -0.00764 0.00555 -0.00555 C 0.00225 -0.0044 -0.00573 0.00394 -0.00278 0.00185 C -0.00191 0.00116 -0.00087 0.0007 0 0 Z " pathEditMode="relative" ptsTypes="ffffffffffffffffffffffffffffffffffffffffffff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עומרי גל שנהב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טכנאי אלקטרוניקה</a:t>
            </a:r>
          </a:p>
        </p:txBody>
      </p:sp>
      <p:pic>
        <p:nvPicPr>
          <p:cNvPr id="6" name="Picture 2" descr="D:\יום עצמאות\2017\עומר גל שנהב טכנאי אלקטרוניקה בחיל האוויר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07158" cy="34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AppData\Local\Microsoft\Windows\Temporary Internet Files\Content.Outlook\2ZZJGQER\ECJQBY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401" y="1844824"/>
            <a:ext cx="3429906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768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נעה פלג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חיל האוויר</a:t>
            </a:r>
          </a:p>
        </p:txBody>
      </p:sp>
      <p:pic>
        <p:nvPicPr>
          <p:cNvPr id="8" name="Picture 2" descr="D:\יום עצמאות\2017\נעה פלג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291"/>
          <a:stretch/>
        </p:blipFill>
        <p:spPr bwMode="auto">
          <a:xfrm>
            <a:off x="251520" y="1581794"/>
            <a:ext cx="3092135" cy="44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יום עצמאות\2017\נעה פלג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 bwMode="auto">
          <a:xfrm>
            <a:off x="5441510" y="1553348"/>
            <a:ext cx="3273733" cy="44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57839">
            <a:off x="-2413123" y="4000110"/>
            <a:ext cx="2264808" cy="140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24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שחף רוזנטל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חיל לוגיסטיקה</a:t>
            </a:r>
          </a:p>
        </p:txBody>
      </p:sp>
      <p:pic>
        <p:nvPicPr>
          <p:cNvPr id="8" name="Picture 2" descr="D:\יום עצמאות\2017\שחף רוזנטל מפקדת קורסים חיל לוגיסטיק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959425" cy="527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יום עצמאות\2017\שחף רוזנט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207224" cy="292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431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ליאור ארליך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פקידת מבצעים טייסת 69</a:t>
            </a:r>
          </a:p>
        </p:txBody>
      </p:sp>
      <p:pic>
        <p:nvPicPr>
          <p:cNvPr id="7" name="Picture 2" descr="D:\יום עצמאות\2017\ליאור ארליך פקידת מבצעים בטייסת 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145" y="1700808"/>
            <a:ext cx="3581382" cy="47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7839">
            <a:off x="-1734163" y="5072499"/>
            <a:ext cx="2264808" cy="1401226"/>
          </a:xfrm>
          <a:prstGeom prst="rect">
            <a:avLst/>
          </a:prstGeom>
          <a:noFill/>
        </p:spPr>
      </p:pic>
      <p:pic>
        <p:nvPicPr>
          <p:cNvPr id="11" name="Picture 4" descr="C:\Users\Omri\AppData\Local\Microsoft\Windows\Temporary Internet Files\Content.IE5\PE6GXLNR\MC9003886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7839">
            <a:off x="-1734164" y="6831071"/>
            <a:ext cx="2264808" cy="140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51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711E-6 L 0.81614 -0.64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-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אופק לוי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משק קורסים</a:t>
            </a:r>
          </a:p>
        </p:txBody>
      </p:sp>
      <p:pic>
        <p:nvPicPr>
          <p:cNvPr id="8" name="Picture 2" descr="D:\יום עצמאות\2017\אופק לוי משק קורסים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80"/>
          <a:stretch/>
        </p:blipFill>
        <p:spPr bwMode="auto">
          <a:xfrm>
            <a:off x="467544" y="606075"/>
            <a:ext cx="4849050" cy="589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48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548680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ואלה שעדיין תורמים במסגרת האזרחית בשנת שירות ואוטוטו עולים על מדים</a:t>
            </a:r>
          </a:p>
        </p:txBody>
      </p:sp>
      <p:pic>
        <p:nvPicPr>
          <p:cNvPr id="7170" name="Picture 2" descr="http://www.shinshinim.org/wp-content/uploads/2013/08/Microsoft-Word%E2%80%AA-%D7%93%D7%A3-%D7%A9%D7%99%D7%95%D7%95%D7%A7-%D7%A9%D7%A0%D7%AA-%D7%A9%D7%99%D7%A8%D7%95%D7%AA.docx-%D7%9E%D7%A6%D7%91-%D7%AA%D7%90%D7%99%D7%9E%D7%95%D7%AA-27082013-22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9474">
            <a:off x="-4853474" y="2966004"/>
            <a:ext cx="4771166" cy="18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hashomrim.org.il/default_template/images/86_desc3_1_2_1402840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7891">
            <a:off x="9777983" y="2691925"/>
            <a:ext cx="3778522" cy="25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754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8776E-6 L 0.49601 -2.28776E-6 C 0.71858 -2.28776E-6 0.99219 0.06894 0.99219 0.12492 L 0.99219 0.2498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124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4335E-6 L -0.07969 -0.04 C -0.14896 -0.04901 -0.25243 -0.05387 -0.36007 -0.05387 C -0.48316 -0.05387 -0.58143 -0.04901 -0.6507 -0.04 L -0.98056 -2.54335E-6 " pathEditMode="relative" rAng="10800000" ptsTypes="FffFF"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28" y="-2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שקד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חזאזי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פנימיית נרדים</a:t>
            </a:r>
          </a:p>
        </p:txBody>
      </p:sp>
      <p:pic>
        <p:nvPicPr>
          <p:cNvPr id="4" name="Picture 2" descr="D:\יום עצמאות\2017\שקד חזאזי שנת שירות בכפר הנוער נרדי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77195"/>
            <a:ext cx="5476218" cy="530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09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 txBox="1">
            <a:spLocks/>
          </p:cNvSpPr>
          <p:nvPr/>
        </p:nvSpPr>
        <p:spPr>
          <a:xfrm>
            <a:off x="467544" y="260648"/>
            <a:ext cx="8229600" cy="61926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>כפר מנחם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233060"/>
            <a:ext cx="790483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בכפר מנחם יש 33 חיילות וחיילים 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 – 4 הנמצאים בשנת שירות.</a:t>
            </a:r>
          </a:p>
        </p:txBody>
      </p:sp>
      <p:sp>
        <p:nvSpPr>
          <p:cNvPr id="7" name="מציין מיקום תוכן 7"/>
          <p:cNvSpPr txBox="1">
            <a:spLocks/>
          </p:cNvSpPr>
          <p:nvPr/>
        </p:nvSpPr>
        <p:spPr>
          <a:xfrm>
            <a:off x="6222032" y="2039900"/>
            <a:ext cx="3174504" cy="475252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e-IL" sz="4000" dirty="0">
                <a:solidFill>
                  <a:srgbClr val="FF0000"/>
                </a:solidFill>
              </a:rPr>
              <a:t>14חיילות</a:t>
            </a:r>
          </a:p>
        </p:txBody>
      </p:sp>
      <p:pic>
        <p:nvPicPr>
          <p:cNvPr id="8" name="Picture 3" descr="C:\Users\User\Desktop\יום העצמאות\2015\חיילת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24944"/>
            <a:ext cx="2880320" cy="3816424"/>
          </a:xfrm>
          <a:prstGeom prst="rect">
            <a:avLst/>
          </a:prstGeom>
          <a:noFill/>
        </p:spPr>
      </p:pic>
      <p:sp>
        <p:nvSpPr>
          <p:cNvPr id="9" name="מציין מיקום תוכן 6"/>
          <p:cNvSpPr txBox="1">
            <a:spLocks/>
          </p:cNvSpPr>
          <p:nvPr/>
        </p:nvSpPr>
        <p:spPr>
          <a:xfrm>
            <a:off x="-82136" y="1973163"/>
            <a:ext cx="2997952" cy="48860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dirty="0">
                <a:solidFill>
                  <a:srgbClr val="00B0F0"/>
                </a:solidFill>
              </a:rPr>
              <a:t>19 חיילים</a:t>
            </a:r>
          </a:p>
        </p:txBody>
      </p:sp>
      <p:pic>
        <p:nvPicPr>
          <p:cNvPr id="10" name="Picture 2" descr="C:\Users\User\Desktop\יום העצמאות\2015\חייל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31197"/>
            <a:ext cx="2504190" cy="3839389"/>
          </a:xfrm>
          <a:prstGeom prst="rect">
            <a:avLst/>
          </a:prstGeom>
          <a:noFill/>
        </p:spPr>
      </p:pic>
      <p:sp>
        <p:nvSpPr>
          <p:cNvPr id="11" name="מציין מיקום תוכן 7"/>
          <p:cNvSpPr txBox="1">
            <a:spLocks/>
          </p:cNvSpPr>
          <p:nvPr/>
        </p:nvSpPr>
        <p:spPr>
          <a:xfrm>
            <a:off x="2995092" y="2060848"/>
            <a:ext cx="3174504" cy="475252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e-IL" sz="4000" dirty="0">
                <a:solidFill>
                  <a:schemeClr val="tx2">
                    <a:lumMod val="75000"/>
                  </a:schemeClr>
                </a:solidFill>
              </a:rPr>
              <a:t> 4  שנת שירות</a:t>
            </a:r>
          </a:p>
        </p:txBody>
      </p:sp>
      <p:pic>
        <p:nvPicPr>
          <p:cNvPr id="6146" name="Picture 2" descr="http://www.ort.org.il/wp-content/uploads/2013/07/%D7%A9%D7%A9_%D7%A8%D7%90%D7%A9%D7%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945032" cy="19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2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ניצן לוק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פנימית עדנים</a:t>
            </a:r>
          </a:p>
        </p:txBody>
      </p:sp>
      <p:pic>
        <p:nvPicPr>
          <p:cNvPr id="4" name="Picture 2" descr="D:\יום עצמאות\2017\ניצן לוק שנת שירות בפנימית עדנים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31" r="13893"/>
          <a:stretch/>
        </p:blipFill>
        <p:spPr bwMode="auto">
          <a:xfrm>
            <a:off x="251520" y="1604537"/>
            <a:ext cx="5688632" cy="52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62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עומר פלדמן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השומר הצעיר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קן גזית</a:t>
            </a:r>
          </a:p>
        </p:txBody>
      </p:sp>
      <p:pic>
        <p:nvPicPr>
          <p:cNvPr id="4" name="Picture 2" descr="D:\יום עצמאות\2017\עומר פלדמן שנת שירות בשומר הצעיר קן גזית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5050"/>
            <a:ext cx="4752528" cy="56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769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מתן שני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השומר הצעיר קן ראשון</a:t>
            </a:r>
          </a:p>
        </p:txBody>
      </p:sp>
      <p:pic>
        <p:nvPicPr>
          <p:cNvPr id="4" name="Picture 2" descr="D:\יום עצמאות\2017\מתן שני שנת שירות בשומר הצעיר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83" b="20674"/>
          <a:stretch/>
        </p:blipFill>
        <p:spPr bwMode="auto">
          <a:xfrm>
            <a:off x="4039214" y="2348880"/>
            <a:ext cx="4205540" cy="41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יום עצמאות\2017\מתן שני שנת שירות בקו ראשון לציון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91"/>
          <a:stretch/>
        </p:blipFill>
        <p:spPr bwMode="auto">
          <a:xfrm>
            <a:off x="323528" y="2348880"/>
            <a:ext cx="3528392" cy="41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836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אנחנו מצדיעים לכם!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768940"/>
            <a:ext cx="648602" cy="112474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93679" y="807794"/>
            <a:ext cx="763355" cy="1017806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51520" y="1893684"/>
            <a:ext cx="785192" cy="98149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88961" y="1921078"/>
            <a:ext cx="592164" cy="105273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6664" y="677507"/>
            <a:ext cx="843558" cy="1124744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3645" y="1965692"/>
            <a:ext cx="777215" cy="1052736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1921078"/>
            <a:ext cx="676694" cy="1203012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5137" y="768940"/>
            <a:ext cx="762883" cy="980728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0861" y="3353401"/>
            <a:ext cx="1667644" cy="908720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2975" y="4380223"/>
            <a:ext cx="604305" cy="1074319"/>
          </a:xfrm>
          <a:prstGeom prst="rect">
            <a:avLst/>
          </a:prstGeom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661636"/>
            <a:ext cx="886955" cy="1189507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8461" y="4331229"/>
            <a:ext cx="897564" cy="1196752"/>
          </a:xfrm>
          <a:prstGeom prst="rect">
            <a:avLst/>
          </a:prstGeom>
        </p:spPr>
      </p:pic>
      <p:pic>
        <p:nvPicPr>
          <p:cNvPr id="33" name="89F714A1-B7D1-481A-8D60-95412A7CC1EA" descr="89F714A1-B7D1-481A-8D60-95412A7CC1E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5816" y="4184484"/>
            <a:ext cx="770762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https://viksfriends.files.wordpress.com/2009/05/jessy-salut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7575" y="5839045"/>
            <a:ext cx="1872208" cy="9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iwomen.co.il/images%5Cartcls/big_picture-9541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52637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cafe.themarker.com/thumbnails/t/175/600/5/file_0_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8" y="5538618"/>
            <a:ext cx="1091382" cy="1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679" y="1984330"/>
            <a:ext cx="827790" cy="110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0124" y="2020524"/>
            <a:ext cx="1364801" cy="8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D:\יום עצמאות\2017\לילך ארבר משקית הערכה במודיעין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1" t="26525" r="27579" b="12459"/>
          <a:stretch/>
        </p:blipFill>
        <p:spPr bwMode="auto">
          <a:xfrm>
            <a:off x="4128604" y="797918"/>
            <a:ext cx="443493" cy="9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7250" y="3215196"/>
            <a:ext cx="823049" cy="109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 descr="D:\יום עצמאות\2017\מורן ארז חיל תותחנים עופר ארז אגף תכנון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28"/>
          <a:stretch/>
        </p:blipFill>
        <p:spPr bwMode="auto">
          <a:xfrm>
            <a:off x="6499538" y="3215196"/>
            <a:ext cx="655721" cy="11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יום עצמאות\2017\שי אמויאל מראיינת פסיכוטכנית בלשכת גיוס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066" y="1978299"/>
            <a:ext cx="1795384" cy="10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יום עצמאות\2017\איתי צוברי חניך בקורס טיס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294" y="768939"/>
            <a:ext cx="782705" cy="11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8748"/>
            <a:ext cx="725741" cy="126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 descr="D:\יום עצמאות\2017\עומר ליאון משקית תש בהנדסה קרבית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161" y="1851143"/>
            <a:ext cx="86409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יום עצמאות\2017\נגה סגל משרד ראש הממשלה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5" t="23231" r="2639" b="12857"/>
          <a:stretch/>
        </p:blipFill>
        <p:spPr bwMode="auto">
          <a:xfrm>
            <a:off x="164171" y="745829"/>
            <a:ext cx="864096" cy="10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יום עצמאות\2017\רותם בר לב נגדת פרויקט מודיעיני בחטמר יהודה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294" y="4413669"/>
            <a:ext cx="1581280" cy="11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:\יום עצמאות\2017\רומי כהן מדריכה ביחידת רוכב שמים תותחנים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60" t="21310" r="5351" b="9443"/>
          <a:stretch/>
        </p:blipFill>
        <p:spPr bwMode="auto">
          <a:xfrm>
            <a:off x="899592" y="2988748"/>
            <a:ext cx="906315" cy="12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D:\יום עצמאות\2017\עומר גל שנהב טכנאי אלקטרוניקה בחיל האוויר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0124" y="3162444"/>
            <a:ext cx="1080120" cy="8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D:\יום עצמאות\2017\נעה פלג.JP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 bwMode="auto">
          <a:xfrm>
            <a:off x="1228929" y="4387375"/>
            <a:ext cx="912227" cy="93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יום עצמאות\2017\שחף רוזנטל מפקדת קורסים חיל לוגיסטיקה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4759"/>
            <a:ext cx="885975" cy="11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D:\יום עצמאות\2017\ליאור ארליך פקידת מבצעים בטייסת 69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874" y="4450052"/>
            <a:ext cx="881083" cy="11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D:\יום עצמאות\2017\אופק לוי משק קורסים.JPG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80"/>
          <a:stretch/>
        </p:blipFill>
        <p:spPr bwMode="auto">
          <a:xfrm>
            <a:off x="3921623" y="3120004"/>
            <a:ext cx="890252" cy="10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D:\יום עצמאות\2017\שקד חזאזי שנת שירות בכפר הנוער נרדים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9352" y="5833289"/>
            <a:ext cx="1039971" cy="10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D:\יום עצמאות\2017\ניצן לוק שנת שירות בפנימית עדנים.JPG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31" r="13893"/>
          <a:stretch/>
        </p:blipFill>
        <p:spPr bwMode="auto">
          <a:xfrm>
            <a:off x="5316866" y="5909651"/>
            <a:ext cx="936104" cy="8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D:\יום עצמאות\2017\עומר פלדמן שנת שירות בשומר הצעיר קן גזית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7166" y="5885737"/>
            <a:ext cx="746374" cy="8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D:\יום עצמאות\2017\מתן שני שנת שירות בקו ראשון לציון.JP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91"/>
          <a:stretch/>
        </p:blipFill>
        <p:spPr bwMode="auto">
          <a:xfrm>
            <a:off x="3573459" y="5839046"/>
            <a:ext cx="776892" cy="9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75"/>
          <a:stretch/>
        </p:blipFill>
        <p:spPr bwMode="auto">
          <a:xfrm>
            <a:off x="3262564" y="697884"/>
            <a:ext cx="621790" cy="11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ttps://lh6.googleusercontent.com/-OscRuZHtUn8/TlOOa91bVjI/AAAAAAAAMB0/DkCMKTgjt0k/sl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1149" y="4451213"/>
            <a:ext cx="774572" cy="11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ttps://lh6.googleusercontent.com/-OscRuZHtUn8/TlOOa91bVjI/AAAAAAAAMB0/DkCMKTgjt0k/sl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346" y="4451213"/>
            <a:ext cx="774572" cy="11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ttps://lh6.googleusercontent.com/-OscRuZHtUn8/TlOOa91bVjI/AAAAAAAAMB0/DkCMKTgjt0k/sl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157" y="-433364"/>
            <a:ext cx="774572" cy="11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948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57000"/>
    </mc:Choice>
    <mc:Fallback>
      <p:transition spd="slow" advClick="0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095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harkavot.co.il/images%5Cimages%5C05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607" y="1700808"/>
            <a:ext cx="2657872" cy="15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4652454" y="188640"/>
            <a:ext cx="27590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נהיר לוי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חובל בחיל הים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718072"/>
            <a:ext cx="3597863" cy="4797151"/>
          </a:xfrm>
          <a:prstGeom prst="rect">
            <a:avLst/>
          </a:prstGeom>
        </p:spPr>
      </p:pic>
      <p:pic>
        <p:nvPicPr>
          <p:cNvPr id="9" name="Picture 2" descr="http://g03.a.alicdn.com/kf/HTB145z9IXXXXXXdXXXXq6xXFXXXk/Movie-poster-font-b-Pirates-b-font-of-the-font-b-Caribbean-b-font-paintings-col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659" y="4827835"/>
            <a:ext cx="2254944" cy="16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70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635343" y="141824"/>
            <a:ext cx="22525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אמיר סביר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קצין בקרקל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412" y="2123753"/>
            <a:ext cx="2653861" cy="4717975"/>
          </a:xfrm>
          <a:prstGeom prst="rect">
            <a:avLst/>
          </a:prstGeom>
        </p:spPr>
      </p:pic>
      <p:pic>
        <p:nvPicPr>
          <p:cNvPr id="1026" name="Picture 2" descr="884758538424737786524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92" y="-23260"/>
            <a:ext cx="4297660" cy="68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82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35488" y="26064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עמית יונתן 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מכ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בתותחנים</a:t>
            </a:r>
          </a:p>
        </p:txBody>
      </p:sp>
      <p:pic>
        <p:nvPicPr>
          <p:cNvPr id="16388" name="Picture 4" descr="http://www.gifmania.co.il/Animated-Gifs-Objects/Animations-Weapons/Images-Cannons/Cannons-5687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84086"/>
            <a:ext cx="6380496" cy="15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75"/>
          <a:stretch/>
        </p:blipFill>
        <p:spPr bwMode="auto">
          <a:xfrm>
            <a:off x="0" y="489578"/>
            <a:ext cx="3338916" cy="63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יום עצמאות\2017\עמית יונתן מכ טירונים בתותחנים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4816" y="3329608"/>
            <a:ext cx="47045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16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331640" y="35476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עמית שופן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תצפיתנית בגדוד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869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בגבול הלבנון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697"/>
            <a:ext cx="5148064" cy="6864084"/>
          </a:xfrm>
          <a:prstGeom prst="rect">
            <a:avLst/>
          </a:prstGeom>
        </p:spPr>
      </p:pic>
      <p:pic>
        <p:nvPicPr>
          <p:cNvPr id="17410" name="Picture 2" descr="http://www.gifmania.co.il/Animated-Gifs-Objects/Animations-Home/Images-Binoculars/Binoculars-795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5" y="3068960"/>
            <a:ext cx="5088880" cy="381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270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72000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ליעד חורש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בחיל השריון </a:t>
            </a:r>
          </a:p>
        </p:txBody>
      </p:sp>
      <p:pic>
        <p:nvPicPr>
          <p:cNvPr id="18434" name="Picture 2" descr="http://sfile.f-static.com/image/users/16584/ftp/my_files/AKMY1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38437"/>
            <a:ext cx="3461647" cy="223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2"/>
            <a:ext cx="5140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05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6963</TotalTime>
  <Words>206</Words>
  <Application>Microsoft Office PowerPoint</Application>
  <PresentationFormat>‫הצגה על המסך (4:3)</PresentationFormat>
  <Paragraphs>92</Paragraphs>
  <Slides>44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45" baseType="lpstr">
      <vt:lpstr>זרם מדחף</vt:lpstr>
      <vt:lpstr>יום העצמאות 2017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  <vt:lpstr>אנחנו מצדיעים לכם!</vt:lpstr>
      <vt:lpstr>שקופית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user1</dc:creator>
  <cp:lastModifiedBy>USER</cp:lastModifiedBy>
  <cp:revision>89</cp:revision>
  <dcterms:created xsi:type="dcterms:W3CDTF">2016-05-05T15:55:02Z</dcterms:created>
  <dcterms:modified xsi:type="dcterms:W3CDTF">2018-03-08T09:29:57Z</dcterms:modified>
</cp:coreProperties>
</file>