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removePersonalInfoOnSave="1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80" r:id="rId2"/>
    <p:sldId id="256" r:id="rId3"/>
    <p:sldId id="257" r:id="rId4"/>
    <p:sldId id="259" r:id="rId5"/>
    <p:sldId id="285" r:id="rId6"/>
    <p:sldId id="258" r:id="rId7"/>
    <p:sldId id="270" r:id="rId8"/>
    <p:sldId id="277" r:id="rId9"/>
    <p:sldId id="261" r:id="rId10"/>
    <p:sldId id="262" r:id="rId11"/>
    <p:sldId id="266" r:id="rId12"/>
    <p:sldId id="264" r:id="rId13"/>
    <p:sldId id="265" r:id="rId14"/>
    <p:sldId id="263" r:id="rId15"/>
    <p:sldId id="290" r:id="rId16"/>
    <p:sldId id="267" r:id="rId17"/>
    <p:sldId id="286" r:id="rId18"/>
    <p:sldId id="268" r:id="rId19"/>
    <p:sldId id="269" r:id="rId20"/>
    <p:sldId id="260" r:id="rId21"/>
    <p:sldId id="282" r:id="rId22"/>
    <p:sldId id="276" r:id="rId23"/>
    <p:sldId id="287" r:id="rId24"/>
    <p:sldId id="271" r:id="rId25"/>
    <p:sldId id="288" r:id="rId26"/>
    <p:sldId id="291" r:id="rId27"/>
    <p:sldId id="272" r:id="rId28"/>
    <p:sldId id="273" r:id="rId29"/>
    <p:sldId id="281" r:id="rId30"/>
    <p:sldId id="274" r:id="rId31"/>
    <p:sldId id="275" r:id="rId32"/>
    <p:sldId id="283" r:id="rId33"/>
    <p:sldId id="284" r:id="rId34"/>
    <p:sldId id="289" r:id="rId35"/>
  </p:sldIdLst>
  <p:sldSz cx="9906000" cy="6858000" type="A4"/>
  <p:notesSz cx="6858000" cy="9144000"/>
  <p:defaultTextStyle>
    <a:defPPr>
      <a:defRPr lang="he-IL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533400" indent="1588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1069975" indent="1588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606550" indent="1588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2143125" indent="1588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5"/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9413" autoAdjust="0"/>
    <p:restoredTop sz="86490" autoAdjust="0"/>
  </p:normalViewPr>
  <p:slideViewPr>
    <p:cSldViewPr>
      <p:cViewPr varScale="1">
        <p:scale>
          <a:sx n="73" d="100"/>
          <a:sy n="73" d="100"/>
        </p:scale>
        <p:origin x="-1694" y="-5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40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54E9F193-1186-44D1-9373-4791A9CBC924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noProof="0" smtClean="0"/>
              <a:t>לחץ כדי לערוך סגנונות טקסט של תבנית בסיס</a:t>
            </a:r>
          </a:p>
          <a:p>
            <a:pPr lvl="1"/>
            <a:r>
              <a:rPr lang="he-IL" noProof="0" smtClean="0"/>
              <a:t>רמה שנייה</a:t>
            </a:r>
          </a:p>
          <a:p>
            <a:pPr lvl="2"/>
            <a:r>
              <a:rPr lang="he-IL" noProof="0" smtClean="0"/>
              <a:t>רמה שלישית</a:t>
            </a:r>
          </a:p>
          <a:p>
            <a:pPr lvl="3"/>
            <a:r>
              <a:rPr lang="he-IL" noProof="0" smtClean="0"/>
              <a:t>רמה רביעית</a:t>
            </a:r>
          </a:p>
          <a:p>
            <a:pPr lvl="4"/>
            <a:r>
              <a:rPr lang="he-IL" noProof="0" smtClean="0"/>
              <a:t>רמה חמישית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6E708077-4E1F-4E11-AC95-F1B2B4FDCE52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533400" algn="r" rtl="1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1069975" algn="r" rtl="1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606550" algn="r" rtl="1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2143125" algn="r" rtl="1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681842" algn="r" defTabSz="1072736" rtl="1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18211" algn="r" defTabSz="1072736" rtl="1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54579" algn="r" defTabSz="1072736" rtl="1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90947" algn="r" defTabSz="1072736" rtl="1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D1C21-7E7D-447F-9DB3-9D3BF19DBF0C}" type="slidenum">
              <a:rPr lang="he-IL" altLang="he-IL" smtClean="0">
                <a:cs typeface="Arial" charset="0"/>
              </a:rPr>
              <a:pPr/>
              <a:t>2</a:t>
            </a:fld>
            <a:endParaRPr lang="en-US" altLang="he-IL" smtClean="0">
              <a:cs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e-IL" altLang="he-IL" b="1" smtClean="0">
                <a:cs typeface="Arial" charset="0"/>
              </a:rPr>
              <a:t>אביגדור וחיים</a:t>
            </a:r>
            <a:endParaRPr lang="en-US" altLang="he-IL" b="1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29AC99-B52F-40F9-B225-00852A8B78D3}" type="slidenum">
              <a:rPr lang="he-IL" altLang="he-IL" smtClean="0">
                <a:cs typeface="Arial" charset="0"/>
              </a:rPr>
              <a:pPr/>
              <a:t>12</a:t>
            </a:fld>
            <a:endParaRPr lang="en-US" altLang="he-IL" smtClean="0">
              <a:cs typeface="Arial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e-IL" altLang="he-IL" b="1" smtClean="0">
                <a:cs typeface="Arial" charset="0"/>
              </a:rPr>
              <a:t>מערכון - לינה משותפת</a:t>
            </a:r>
            <a:endParaRPr lang="en-US" altLang="he-IL" b="1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895599-6E46-4986-9269-294AD796193B}" type="slidenum">
              <a:rPr lang="he-IL" altLang="he-IL" smtClean="0">
                <a:cs typeface="Arial" charset="0"/>
              </a:rPr>
              <a:pPr/>
              <a:t>13</a:t>
            </a:fld>
            <a:endParaRPr lang="en-US" altLang="he-IL" smtClean="0">
              <a:cs typeface="Arial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e-IL" altLang="he-IL" b="1" smtClean="0">
                <a:cs typeface="Arial" charset="0"/>
              </a:rPr>
              <a:t>ריקוד – לינה משותפת</a:t>
            </a:r>
            <a:endParaRPr lang="en-US" altLang="he-IL" b="1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780133-F138-4913-BD13-7AFA4929A8D5}" type="slidenum">
              <a:rPr lang="he-IL" altLang="he-IL" smtClean="0">
                <a:cs typeface="Arial" charset="0"/>
              </a:rPr>
              <a:pPr/>
              <a:t>14</a:t>
            </a:fld>
            <a:endParaRPr lang="en-US" altLang="he-IL" smtClean="0">
              <a:cs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e-IL" altLang="he-IL" b="1" smtClean="0">
                <a:cs typeface="Arial" charset="0"/>
              </a:rPr>
              <a:t>ריקוד – בני הנוער ומבוגרים</a:t>
            </a:r>
            <a:endParaRPr lang="en-US" altLang="he-IL" b="1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5C3F11-0D58-4CFF-80D0-5C6CC5891140}" type="slidenum">
              <a:rPr lang="he-IL" altLang="he-IL" smtClean="0">
                <a:cs typeface="Arial" charset="0"/>
              </a:rPr>
              <a:pPr/>
              <a:t>16</a:t>
            </a:fld>
            <a:endParaRPr lang="en-US" altLang="he-IL" smtClean="0">
              <a:cs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e-IL" altLang="he-IL" b="1" smtClean="0">
                <a:cs typeface="Arial" charset="0"/>
              </a:rPr>
              <a:t>מערכון - אקולוגיה</a:t>
            </a:r>
            <a:endParaRPr lang="en-US" altLang="he-IL" b="1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F4662-F14D-454E-8B2C-03E4423CC29B}" type="slidenum">
              <a:rPr lang="he-IL" altLang="he-IL" smtClean="0">
                <a:cs typeface="Arial" charset="0"/>
              </a:rPr>
              <a:pPr/>
              <a:t>18</a:t>
            </a:fld>
            <a:endParaRPr lang="en-US" altLang="he-IL" smtClean="0">
              <a:cs typeface="Arial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e-IL" altLang="he-IL" b="1" smtClean="0">
                <a:cs typeface="Arial" charset="0"/>
              </a:rPr>
              <a:t>ריקוד – שפעת העופות</a:t>
            </a:r>
            <a:endParaRPr lang="en-US" altLang="he-IL" b="1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74DE57-2AAD-4837-B9E7-E9461A26E025}" type="slidenum">
              <a:rPr lang="he-IL" altLang="he-IL" smtClean="0">
                <a:cs typeface="Arial" charset="0"/>
              </a:rPr>
              <a:pPr/>
              <a:t>19</a:t>
            </a:fld>
            <a:endParaRPr lang="en-US" altLang="he-IL" smtClean="0">
              <a:cs typeface="Arial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e-IL" altLang="he-IL" b="1" smtClean="0">
                <a:cs typeface="Arial" charset="0"/>
              </a:rPr>
              <a:t>שלישיית עבודה עברית</a:t>
            </a:r>
            <a:endParaRPr lang="en-US" altLang="he-IL" b="1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5EC19E-BD26-4E43-A3DE-2C26FC290FD3}" type="slidenum">
              <a:rPr lang="he-IL" altLang="he-IL" smtClean="0">
                <a:cs typeface="Arial" charset="0"/>
              </a:rPr>
              <a:pPr/>
              <a:t>20</a:t>
            </a:fld>
            <a:endParaRPr lang="en-US" altLang="he-IL" smtClean="0">
              <a:cs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e-IL" altLang="he-IL" b="1" smtClean="0">
                <a:cs typeface="Arial" charset="0"/>
              </a:rPr>
              <a:t>ריקוד – איפה הן הבחורות</a:t>
            </a:r>
            <a:endParaRPr lang="en-US" altLang="he-IL" b="1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A2E661-15A3-4E58-8719-50344F63E51A}" type="slidenum">
              <a:rPr lang="he-IL" altLang="he-IL" smtClean="0">
                <a:cs typeface="Arial" charset="0"/>
              </a:rPr>
              <a:pPr/>
              <a:t>22</a:t>
            </a:fld>
            <a:endParaRPr lang="en-US" altLang="he-IL" smtClean="0">
              <a:cs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e-IL" altLang="he-IL" b="1" smtClean="0">
                <a:cs typeface="Arial" charset="0"/>
              </a:rPr>
              <a:t>מחרוזת</a:t>
            </a:r>
            <a:r>
              <a:rPr lang="he-IL" altLang="he-IL" smtClean="0">
                <a:cs typeface="Arial" charset="0"/>
              </a:rPr>
              <a:t> – איזה יום יפה</a:t>
            </a:r>
            <a:endParaRPr lang="en-US" altLang="he-I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376360-D71F-412E-8292-3AFAE87F4771}" type="slidenum">
              <a:rPr lang="he-IL" altLang="he-IL" smtClean="0">
                <a:cs typeface="Arial" charset="0"/>
              </a:rPr>
              <a:pPr/>
              <a:t>24</a:t>
            </a:fld>
            <a:endParaRPr lang="en-US" altLang="he-IL" smtClean="0">
              <a:cs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e-IL" altLang="he-IL" b="1" smtClean="0">
                <a:cs typeface="Arial" charset="0"/>
              </a:rPr>
              <a:t>מחרוזת </a:t>
            </a:r>
            <a:r>
              <a:rPr lang="he-IL" altLang="he-IL" smtClean="0">
                <a:latin typeface="Arial" charset="0"/>
                <a:cs typeface="Arial" charset="0"/>
              </a:rPr>
              <a:t>– </a:t>
            </a:r>
            <a:r>
              <a:rPr lang="he-IL" altLang="he-IL" smtClean="0">
                <a:cs typeface="Arial" charset="0"/>
              </a:rPr>
              <a:t>סימן שאתה צעיר</a:t>
            </a:r>
            <a:endParaRPr lang="en-US" altLang="he-I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15CBE0-102A-46BB-A124-FE72AED968A3}" type="slidenum">
              <a:rPr lang="he-IL" altLang="he-IL" smtClean="0">
                <a:cs typeface="Arial" charset="0"/>
              </a:rPr>
              <a:pPr/>
              <a:t>27</a:t>
            </a:fld>
            <a:endParaRPr lang="en-US" altLang="he-IL" smtClean="0">
              <a:cs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e-IL" altLang="he-IL" b="1" smtClean="0">
                <a:cs typeface="Arial" charset="0"/>
              </a:rPr>
              <a:t>מחרוזת </a:t>
            </a:r>
            <a:r>
              <a:rPr lang="he-IL" altLang="he-IL" smtClean="0">
                <a:latin typeface="Arial" charset="0"/>
                <a:cs typeface="Arial" charset="0"/>
              </a:rPr>
              <a:t>– </a:t>
            </a:r>
            <a:r>
              <a:rPr lang="he-IL" altLang="he-IL" smtClean="0">
                <a:cs typeface="Arial" charset="0"/>
              </a:rPr>
              <a:t>כלבו (יום יום כשאת עוברת לך בכלבו...)</a:t>
            </a:r>
            <a:endParaRPr lang="en-US" altLang="he-I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6E864D-04B9-4EC0-A6F7-613266862A49}" type="slidenum">
              <a:rPr lang="he-IL" altLang="he-IL" smtClean="0">
                <a:cs typeface="Arial" charset="0"/>
              </a:rPr>
              <a:pPr/>
              <a:t>3</a:t>
            </a:fld>
            <a:endParaRPr lang="en-US" altLang="he-IL" smtClean="0">
              <a:cs typeface="Arial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e-IL" altLang="he-IL" b="1" smtClean="0">
                <a:cs typeface="Arial" charset="0"/>
              </a:rPr>
              <a:t>שיר פתיחה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DDA3A-9503-4E94-8A93-44873BC9B5B4}" type="slidenum">
              <a:rPr lang="he-IL" altLang="he-IL" smtClean="0">
                <a:cs typeface="Arial" charset="0"/>
              </a:rPr>
              <a:pPr/>
              <a:t>28</a:t>
            </a:fld>
            <a:endParaRPr lang="en-US" altLang="he-IL" smtClean="0">
              <a:cs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e-IL" altLang="he-IL" b="1" smtClean="0">
                <a:cs typeface="Arial" charset="0"/>
              </a:rPr>
              <a:t>מחרוזת </a:t>
            </a:r>
            <a:r>
              <a:rPr lang="he-IL" altLang="he-IL" smtClean="0">
                <a:latin typeface="Arial" charset="0"/>
                <a:cs typeface="Arial" charset="0"/>
              </a:rPr>
              <a:t>– </a:t>
            </a:r>
            <a:r>
              <a:rPr lang="he-IL" altLang="he-IL" smtClean="0">
                <a:cs typeface="Arial" charset="0"/>
              </a:rPr>
              <a:t>האם האם האם...</a:t>
            </a:r>
            <a:endParaRPr lang="en-US" altLang="he-I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6BDF14-B074-447E-A7EF-B9EDD6D956DC}" type="slidenum">
              <a:rPr lang="he-IL" altLang="he-IL" smtClean="0">
                <a:cs typeface="Arial" charset="0"/>
              </a:rPr>
              <a:pPr/>
              <a:t>30</a:t>
            </a:fld>
            <a:endParaRPr lang="en-US" altLang="he-IL" smtClean="0">
              <a:cs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e-IL" altLang="he-IL" b="1" smtClean="0">
                <a:cs typeface="Arial" charset="0"/>
              </a:rPr>
              <a:t>מחרוזת </a:t>
            </a:r>
            <a:r>
              <a:rPr lang="he-IL" altLang="he-IL" smtClean="0">
                <a:latin typeface="Arial" charset="0"/>
                <a:cs typeface="Arial" charset="0"/>
              </a:rPr>
              <a:t>– </a:t>
            </a:r>
            <a:r>
              <a:rPr lang="he-IL" altLang="he-IL" smtClean="0">
                <a:cs typeface="Arial" charset="0"/>
              </a:rPr>
              <a:t>כשאת אוכלת קלופס</a:t>
            </a:r>
            <a:endParaRPr lang="en-US" altLang="he-I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96C714-F974-440B-9D8D-398AB8FD8120}" type="slidenum">
              <a:rPr lang="he-IL" altLang="he-IL" smtClean="0">
                <a:cs typeface="Arial" charset="0"/>
              </a:rPr>
              <a:pPr/>
              <a:t>31</a:t>
            </a:fld>
            <a:endParaRPr lang="en-US" altLang="he-IL" smtClean="0">
              <a:cs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e-IL" altLang="he-IL" b="1" smtClean="0">
                <a:cs typeface="Arial" charset="0"/>
              </a:rPr>
              <a:t>מחרוזת</a:t>
            </a:r>
            <a:r>
              <a:rPr lang="he-IL" altLang="he-IL" smtClean="0">
                <a:cs typeface="Arial" charset="0"/>
              </a:rPr>
              <a:t> – המים החמים</a:t>
            </a:r>
            <a:endParaRPr lang="en-US" altLang="he-IL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231070-A603-4E77-8869-083259B1ED42}" type="slidenum">
              <a:rPr lang="he-IL" altLang="he-IL" smtClean="0">
                <a:cs typeface="Arial" charset="0"/>
              </a:rPr>
              <a:pPr/>
              <a:t>4</a:t>
            </a:fld>
            <a:endParaRPr lang="en-US" altLang="he-IL" smtClean="0">
              <a:cs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e-IL" altLang="he-IL" b="1" smtClean="0">
                <a:cs typeface="Arial" charset="0"/>
              </a:rPr>
              <a:t>קיבוץ בלב השממה</a:t>
            </a:r>
            <a:endParaRPr lang="en-US" altLang="he-IL" b="1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8CC043-A201-4DD6-A4A8-01821820FB01}" type="slidenum">
              <a:rPr lang="he-IL" altLang="he-IL" smtClean="0">
                <a:cs typeface="Arial" charset="0"/>
              </a:rPr>
              <a:pPr/>
              <a:t>6</a:t>
            </a:fld>
            <a:endParaRPr lang="en-US" altLang="he-IL" smtClean="0">
              <a:cs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e-IL" altLang="he-IL" b="1" smtClean="0">
                <a:cs typeface="Arial" charset="0"/>
              </a:rPr>
              <a:t>ברכה ל- 70 - פיצ'ון</a:t>
            </a:r>
            <a:endParaRPr lang="en-US" altLang="he-IL" b="1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3C8D27-8890-407C-8FCC-3B15C53708B6}" type="slidenum">
              <a:rPr lang="he-IL" altLang="he-IL" smtClean="0">
                <a:cs typeface="Arial" charset="0"/>
              </a:rPr>
              <a:pPr/>
              <a:t>7</a:t>
            </a:fld>
            <a:endParaRPr lang="en-US" altLang="he-IL" smtClean="0">
              <a:cs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e-IL" altLang="he-IL" b="1" smtClean="0">
                <a:cs typeface="Arial" charset="0"/>
              </a:rPr>
              <a:t>מערכון - שומרים</a:t>
            </a:r>
            <a:endParaRPr lang="en-US" altLang="he-IL" b="1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2123FF-AC0A-402E-B9C0-909D49902EEA}" type="slidenum">
              <a:rPr lang="he-IL" altLang="he-IL" smtClean="0">
                <a:cs typeface="Arial" charset="0"/>
              </a:rPr>
              <a:pPr/>
              <a:t>8</a:t>
            </a:fld>
            <a:endParaRPr lang="en-US" altLang="he-IL" smtClean="0">
              <a:cs typeface="Arial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e-IL" altLang="he-IL" b="1" smtClean="0">
                <a:cs typeface="Arial" charset="0"/>
              </a:rPr>
              <a:t>שיר סיום</a:t>
            </a:r>
            <a:endParaRPr lang="en-US" altLang="he-IL" b="1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BFF2F5-266F-4CD9-A35D-3ED0CBC6E25D}" type="slidenum">
              <a:rPr lang="he-IL" altLang="he-IL" smtClean="0">
                <a:cs typeface="Arial" charset="0"/>
              </a:rPr>
              <a:pPr/>
              <a:t>9</a:t>
            </a:fld>
            <a:endParaRPr lang="en-US" altLang="he-IL" smtClean="0">
              <a:cs typeface="Arial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e-IL" altLang="he-IL" b="1" smtClean="0">
                <a:cs typeface="Arial" charset="0"/>
              </a:rPr>
              <a:t>שוש'קה – מטבח של פעם</a:t>
            </a:r>
            <a:endParaRPr lang="en-US" altLang="he-IL" b="1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9EA8EC-A950-4ECA-AE0A-C0DB01C398CA}" type="slidenum">
              <a:rPr lang="he-IL" altLang="he-IL" smtClean="0">
                <a:cs typeface="Arial" charset="0"/>
              </a:rPr>
              <a:pPr/>
              <a:t>10</a:t>
            </a:fld>
            <a:endParaRPr lang="en-US" altLang="he-IL" smtClean="0">
              <a:cs typeface="Arial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e-IL" altLang="he-IL" b="1" smtClean="0">
                <a:cs typeface="Arial" charset="0"/>
              </a:rPr>
              <a:t>מטבח של פעם</a:t>
            </a:r>
            <a:endParaRPr lang="en-US" altLang="he-IL" b="1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021A0E-5E1C-4A55-B581-E1221EB635EF}" type="slidenum">
              <a:rPr lang="he-IL" altLang="he-IL" smtClean="0">
                <a:cs typeface="Arial" charset="0"/>
              </a:rPr>
              <a:pPr/>
              <a:t>11</a:t>
            </a:fld>
            <a:endParaRPr lang="en-US" altLang="he-IL" smtClean="0">
              <a:cs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e-IL" altLang="he-IL" b="1" smtClean="0">
                <a:cs typeface="Arial" charset="0"/>
              </a:rPr>
              <a:t>ריקוד הריונות</a:t>
            </a:r>
            <a:endParaRPr lang="en-US" altLang="he-IL" b="1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6368" indent="0" algn="ctr">
              <a:buNone/>
              <a:defRPr/>
            </a:lvl2pPr>
            <a:lvl3pPr marL="1072736" indent="0" algn="ctr">
              <a:buNone/>
              <a:defRPr/>
            </a:lvl3pPr>
            <a:lvl4pPr marL="1609105" indent="0" algn="ctr">
              <a:buNone/>
              <a:defRPr/>
            </a:lvl4pPr>
            <a:lvl5pPr marL="2145474" indent="0" algn="ctr">
              <a:buNone/>
              <a:defRPr/>
            </a:lvl5pPr>
            <a:lvl6pPr marL="2681842" indent="0" algn="ctr">
              <a:buNone/>
              <a:defRPr/>
            </a:lvl6pPr>
            <a:lvl7pPr marL="3218211" indent="0" algn="ctr">
              <a:buNone/>
              <a:defRPr/>
            </a:lvl7pPr>
            <a:lvl8pPr marL="3754579" indent="0" algn="ctr">
              <a:buNone/>
              <a:defRPr/>
            </a:lvl8pPr>
            <a:lvl9pPr marL="4290947" indent="0" algn="ctr">
              <a:buNone/>
              <a:defRPr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8DE0A-AFA8-44F2-88C7-2F5ECC02D0B7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3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EB94D-894A-485F-9080-D48562C7470F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3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49975" cy="5486400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64417-CF5C-4CD8-8B72-030E92BDCA88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3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FFCC0-BFAE-415B-8428-8D9B2E747A50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3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r">
              <a:defRPr sz="47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82506" y="2906715"/>
            <a:ext cx="8420100" cy="1500187"/>
          </a:xfrm>
        </p:spPr>
        <p:txBody>
          <a:bodyPr anchor="b"/>
          <a:lstStyle>
            <a:lvl1pPr marL="0" indent="0">
              <a:buNone/>
              <a:defRPr sz="2300"/>
            </a:lvl1pPr>
            <a:lvl2pPr marL="536368" indent="0">
              <a:buNone/>
              <a:defRPr sz="2100"/>
            </a:lvl2pPr>
            <a:lvl3pPr marL="1072736" indent="0">
              <a:buNone/>
              <a:defRPr sz="1900"/>
            </a:lvl3pPr>
            <a:lvl4pPr marL="1609105" indent="0">
              <a:buNone/>
              <a:defRPr sz="1600"/>
            </a:lvl4pPr>
            <a:lvl5pPr marL="2145474" indent="0">
              <a:buNone/>
              <a:defRPr sz="1600"/>
            </a:lvl5pPr>
            <a:lvl6pPr marL="2681842" indent="0">
              <a:buNone/>
              <a:defRPr sz="1600"/>
            </a:lvl6pPr>
            <a:lvl7pPr marL="3218211" indent="0">
              <a:buNone/>
              <a:defRPr sz="1600"/>
            </a:lvl7pPr>
            <a:lvl8pPr marL="3754579" indent="0">
              <a:buNone/>
              <a:defRPr sz="1600"/>
            </a:lvl8pPr>
            <a:lvl9pPr marL="4290947" indent="0">
              <a:buNone/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0B1F7-3650-4C89-BC5F-D62B37EB8E61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3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27500" cy="4114800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4127500" cy="4114800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3D67D-AE98-4778-9AF3-CA8722A7A162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3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368" indent="0">
              <a:buNone/>
              <a:defRPr sz="2300" b="1"/>
            </a:lvl2pPr>
            <a:lvl3pPr marL="1072736" indent="0">
              <a:buNone/>
              <a:defRPr sz="2100" b="1"/>
            </a:lvl3pPr>
            <a:lvl4pPr marL="1609105" indent="0">
              <a:buNone/>
              <a:defRPr sz="1900" b="1"/>
            </a:lvl4pPr>
            <a:lvl5pPr marL="2145474" indent="0">
              <a:buNone/>
              <a:defRPr sz="1900" b="1"/>
            </a:lvl5pPr>
            <a:lvl6pPr marL="2681842" indent="0">
              <a:buNone/>
              <a:defRPr sz="1900" b="1"/>
            </a:lvl6pPr>
            <a:lvl7pPr marL="3218211" indent="0">
              <a:buNone/>
              <a:defRPr sz="1900" b="1"/>
            </a:lvl7pPr>
            <a:lvl8pPr marL="3754579" indent="0">
              <a:buNone/>
              <a:defRPr sz="1900" b="1"/>
            </a:lvl8pPr>
            <a:lvl9pPr marL="4290947" indent="0">
              <a:buNone/>
              <a:defRPr sz="19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368" indent="0">
              <a:buNone/>
              <a:defRPr sz="2300" b="1"/>
            </a:lvl2pPr>
            <a:lvl3pPr marL="1072736" indent="0">
              <a:buNone/>
              <a:defRPr sz="2100" b="1"/>
            </a:lvl3pPr>
            <a:lvl4pPr marL="1609105" indent="0">
              <a:buNone/>
              <a:defRPr sz="1900" b="1"/>
            </a:lvl4pPr>
            <a:lvl5pPr marL="2145474" indent="0">
              <a:buNone/>
              <a:defRPr sz="1900" b="1"/>
            </a:lvl5pPr>
            <a:lvl6pPr marL="2681842" indent="0">
              <a:buNone/>
              <a:defRPr sz="1900" b="1"/>
            </a:lvl6pPr>
            <a:lvl7pPr marL="3218211" indent="0">
              <a:buNone/>
              <a:defRPr sz="1900" b="1"/>
            </a:lvl7pPr>
            <a:lvl8pPr marL="3754579" indent="0">
              <a:buNone/>
              <a:defRPr sz="1900" b="1"/>
            </a:lvl8pPr>
            <a:lvl9pPr marL="4290947" indent="0">
              <a:buNone/>
              <a:defRPr sz="19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9D87D-7B60-4EDB-BB5B-C7704C13D8A5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3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6EE74-218F-4F10-8F3C-94871266C96B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3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17C36-A950-4AE1-A4A3-283B195A29DA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3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95303" y="273049"/>
            <a:ext cx="3259006" cy="1162051"/>
          </a:xfrm>
        </p:spPr>
        <p:txBody>
          <a:bodyPr anchor="b"/>
          <a:lstStyle>
            <a:lvl1pPr algn="r">
              <a:defRPr sz="23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872971" y="273053"/>
            <a:ext cx="5537729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95303" y="1435102"/>
            <a:ext cx="3259006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6368" indent="0">
              <a:buNone/>
              <a:defRPr sz="1400"/>
            </a:lvl2pPr>
            <a:lvl3pPr marL="1072736" indent="0">
              <a:buNone/>
              <a:defRPr sz="1200"/>
            </a:lvl3pPr>
            <a:lvl4pPr marL="1609105" indent="0">
              <a:buNone/>
              <a:defRPr sz="1100"/>
            </a:lvl4pPr>
            <a:lvl5pPr marL="2145474" indent="0">
              <a:buNone/>
              <a:defRPr sz="1100"/>
            </a:lvl5pPr>
            <a:lvl6pPr marL="2681842" indent="0">
              <a:buNone/>
              <a:defRPr sz="1100"/>
            </a:lvl6pPr>
            <a:lvl7pPr marL="3218211" indent="0">
              <a:buNone/>
              <a:defRPr sz="1100"/>
            </a:lvl7pPr>
            <a:lvl8pPr marL="3754579" indent="0">
              <a:buNone/>
              <a:defRPr sz="1100"/>
            </a:lvl8pPr>
            <a:lvl9pPr marL="4290947" indent="0">
              <a:buNone/>
              <a:defRPr sz="11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BCE85-6160-4725-803E-5803B2FEEC68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3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9"/>
          </a:xfrm>
        </p:spPr>
        <p:txBody>
          <a:bodyPr anchor="b"/>
          <a:lstStyle>
            <a:lvl1pPr algn="r">
              <a:defRPr sz="23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36368" indent="0">
              <a:buNone/>
              <a:defRPr sz="3300"/>
            </a:lvl2pPr>
            <a:lvl3pPr marL="1072736" indent="0">
              <a:buNone/>
              <a:defRPr sz="2800"/>
            </a:lvl3pPr>
            <a:lvl4pPr marL="1609105" indent="0">
              <a:buNone/>
              <a:defRPr sz="2300"/>
            </a:lvl4pPr>
            <a:lvl5pPr marL="2145474" indent="0">
              <a:buNone/>
              <a:defRPr sz="2300"/>
            </a:lvl5pPr>
            <a:lvl6pPr marL="2681842" indent="0">
              <a:buNone/>
              <a:defRPr sz="2300"/>
            </a:lvl6pPr>
            <a:lvl7pPr marL="3218211" indent="0">
              <a:buNone/>
              <a:defRPr sz="2300"/>
            </a:lvl7pPr>
            <a:lvl8pPr marL="3754579" indent="0">
              <a:buNone/>
              <a:defRPr sz="2300"/>
            </a:lvl8pPr>
            <a:lvl9pPr marL="4290947" indent="0">
              <a:buNone/>
              <a:defRPr sz="2300"/>
            </a:lvl9pPr>
          </a:lstStyle>
          <a:p>
            <a:pPr lvl="0"/>
            <a:endParaRPr lang="he-IL" noProof="0" smtClean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36368" indent="0">
              <a:buNone/>
              <a:defRPr sz="1400"/>
            </a:lvl2pPr>
            <a:lvl3pPr marL="1072736" indent="0">
              <a:buNone/>
              <a:defRPr sz="1200"/>
            </a:lvl3pPr>
            <a:lvl4pPr marL="1609105" indent="0">
              <a:buNone/>
              <a:defRPr sz="1100"/>
            </a:lvl4pPr>
            <a:lvl5pPr marL="2145474" indent="0">
              <a:buNone/>
              <a:defRPr sz="1100"/>
            </a:lvl5pPr>
            <a:lvl6pPr marL="2681842" indent="0">
              <a:buNone/>
              <a:defRPr sz="1100"/>
            </a:lvl6pPr>
            <a:lvl7pPr marL="3218211" indent="0">
              <a:buNone/>
              <a:defRPr sz="1100"/>
            </a:lvl7pPr>
            <a:lvl8pPr marL="3754579" indent="0">
              <a:buNone/>
              <a:defRPr sz="1100"/>
            </a:lvl8pPr>
            <a:lvl9pPr marL="4290947" indent="0">
              <a:buNone/>
              <a:defRPr sz="11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D05AD-7448-4092-B1DA-9D7C3FF21A86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3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7274" tIns="53637" rIns="107274" bIns="536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 smtClean="0"/>
              <a:t>לחץ כדי לערוך סגנון כותרת של תבנית בסיס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7274" tIns="53637" rIns="107274" bIns="536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 smtClean="0"/>
              <a:t>לחץ כדי לערוך סגנונות טקסט של תבנית בסיס</a:t>
            </a:r>
          </a:p>
          <a:p>
            <a:pPr lvl="1"/>
            <a:r>
              <a:rPr lang="he-IL" altLang="he-IL" smtClean="0"/>
              <a:t>רמה שנייה</a:t>
            </a:r>
          </a:p>
          <a:p>
            <a:pPr lvl="2"/>
            <a:r>
              <a:rPr lang="he-IL" altLang="he-IL" smtClean="0"/>
              <a:t>רמה שלישית</a:t>
            </a:r>
          </a:p>
          <a:p>
            <a:pPr lvl="3"/>
            <a:r>
              <a:rPr lang="he-IL" altLang="he-IL" smtClean="0"/>
              <a:t>רמה רביעית</a:t>
            </a:r>
          </a:p>
          <a:p>
            <a:pPr lvl="4"/>
            <a:r>
              <a:rPr lang="he-IL" altLang="he-IL" smtClean="0"/>
              <a:t>רמה חמישית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7274" tIns="53637" rIns="107274" bIns="53637" numCol="1" anchor="t" anchorCtr="0" compatLnSpc="1">
            <a:prstTxWarp prst="textNoShape">
              <a:avLst/>
            </a:prstTxWarp>
          </a:bodyPr>
          <a:lstStyle>
            <a:lvl1pPr>
              <a:defRPr sz="160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7274" tIns="53637" rIns="107274" bIns="53637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7274" tIns="53637" rIns="107274" bIns="53637" numCol="1" anchor="t" anchorCtr="0" compatLnSpc="1">
            <a:prstTxWarp prst="textNoShape">
              <a:avLst/>
            </a:prstTxWarp>
          </a:bodyPr>
          <a:lstStyle>
            <a:lvl1pPr>
              <a:defRPr sz="1600">
                <a:cs typeface="Arial" pitchFamily="34" charset="0"/>
              </a:defRPr>
            </a:lvl1pPr>
          </a:lstStyle>
          <a:p>
            <a:pPr>
              <a:defRPr/>
            </a:pPr>
            <a:fld id="{4141180D-9D35-47FE-A751-D3F3DDCEB2E6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30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Times New Roman" pitchFamily="18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Times New Roman" pitchFamily="18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Times New Roman" pitchFamily="18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Times New Roman" pitchFamily="18" charset="0"/>
          <a:cs typeface="Arial" pitchFamily="34" charset="0"/>
        </a:defRPr>
      </a:lvl5pPr>
      <a:lvl6pPr marL="536368" algn="ctr" rtl="1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Times New Roman" pitchFamily="18" charset="0"/>
          <a:cs typeface="Arial" pitchFamily="34" charset="0"/>
        </a:defRPr>
      </a:lvl6pPr>
      <a:lvl7pPr marL="1072736" algn="ctr" rtl="1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Times New Roman" pitchFamily="18" charset="0"/>
          <a:cs typeface="Arial" pitchFamily="34" charset="0"/>
        </a:defRPr>
      </a:lvl7pPr>
      <a:lvl8pPr marL="1609105" algn="ctr" rtl="1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Times New Roman" pitchFamily="18" charset="0"/>
          <a:cs typeface="Arial" pitchFamily="34" charset="0"/>
        </a:defRPr>
      </a:lvl8pPr>
      <a:lvl9pPr marL="2145474" algn="ctr" rtl="1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Times New Roman" pitchFamily="18" charset="0"/>
          <a:cs typeface="Arial" pitchFamily="34" charset="0"/>
        </a:defRPr>
      </a:lvl9pPr>
    </p:titleStyle>
    <p:bodyStyle>
      <a:lvl1pPr marL="400050" indent="-400050" algn="r" rtl="1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333375" algn="r" rtl="1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  <a:cs typeface="+mn-cs"/>
        </a:defRPr>
      </a:lvl2pPr>
      <a:lvl3pPr marL="1338263" indent="-265113" algn="r" rtl="1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cs typeface="+mn-cs"/>
        </a:defRPr>
      </a:lvl3pPr>
      <a:lvl4pPr marL="1874838" indent="-265113" algn="r" rtl="1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  <a:cs typeface="+mn-cs"/>
        </a:defRPr>
      </a:lvl4pPr>
      <a:lvl5pPr marL="2411413" indent="-265113" algn="r" rtl="1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cs typeface="+mn-cs"/>
        </a:defRPr>
      </a:lvl5pPr>
      <a:lvl6pPr marL="2950026" indent="-268185" algn="r" rtl="1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cs typeface="+mn-cs"/>
        </a:defRPr>
      </a:lvl6pPr>
      <a:lvl7pPr marL="3486394" indent="-268185" algn="r" rtl="1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cs typeface="+mn-cs"/>
        </a:defRPr>
      </a:lvl7pPr>
      <a:lvl8pPr marL="4022763" indent="-268185" algn="r" rtl="1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cs typeface="+mn-cs"/>
        </a:defRPr>
      </a:lvl8pPr>
      <a:lvl9pPr marL="4559132" indent="-268185" algn="r" rtl="1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1072736" rtl="1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368" algn="r" defTabSz="1072736" rtl="1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736" algn="r" defTabSz="1072736" rtl="1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105" algn="r" defTabSz="1072736" rtl="1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474" algn="r" defTabSz="1072736" rtl="1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1842" algn="r" defTabSz="1072736" rtl="1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211" algn="r" defTabSz="1072736" rtl="1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4579" algn="r" defTabSz="1072736" rtl="1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0947" algn="r" defTabSz="1072736" rtl="1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user\Desktop\05%20&#1492;&#1499;&#1512;&#1494;&#1514;%20&#1492;&#1502;&#1491;&#1497;&#1504;&#1492;%20&#1493;&#1497;&#1491;&#1488;&#1493;%20&#1488;&#1512;&#1493;&#1498;.mp4" TargetMode="Externa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06%20&#1492;&#1493;&#1512;&#1492;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5 הכרזת המדינה וידאו ארוך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Click="0" advTm="184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פרלמוטר_576"/>
          <p:cNvPicPr>
            <a:picLocks noChangeAspect="1" noChangeArrowheads="1"/>
          </p:cNvPicPr>
          <p:nvPr/>
        </p:nvPicPr>
        <p:blipFill>
          <a:blip r:embed="rId3"/>
          <a:srcRect t="28078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5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scan00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2375" y="0"/>
            <a:ext cx="6143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5" descr="scan0014"/>
          <p:cNvPicPr>
            <a:picLocks noChangeAspect="1" noChangeArrowheads="1"/>
          </p:cNvPicPr>
          <p:nvPr/>
        </p:nvPicPr>
        <p:blipFill>
          <a:blip r:embed="rId4"/>
          <a:srcRect l="21478" r="44202"/>
          <a:stretch>
            <a:fillRect/>
          </a:stretch>
        </p:blipFill>
        <p:spPr bwMode="auto">
          <a:xfrm>
            <a:off x="0" y="0"/>
            <a:ext cx="3795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5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פרלמוטר_399"/>
          <p:cNvPicPr>
            <a:picLocks noChangeAspect="1" noChangeArrowheads="1"/>
          </p:cNvPicPr>
          <p:nvPr/>
        </p:nvPicPr>
        <p:blipFill>
          <a:blip r:embed="rId3"/>
          <a:srcRect r="12115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5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פרלמוטר_394"/>
          <p:cNvPicPr>
            <a:picLocks noChangeAspect="1" noChangeArrowheads="1"/>
          </p:cNvPicPr>
          <p:nvPr/>
        </p:nvPicPr>
        <p:blipFill>
          <a:blip r:embed="rId3"/>
          <a:srcRect t="4433" b="21643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5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J:\צפית.jpg"/>
          <p:cNvPicPr>
            <a:picLocks noChangeAspect="1" noChangeArrowheads="1"/>
          </p:cNvPicPr>
          <p:nvPr/>
        </p:nvPicPr>
        <p:blipFill>
          <a:blip r:embed="rId3"/>
          <a:srcRect r="5695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5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AutoShape 4" descr="blob:https://web.whatsapp.com/44894d23-809c-48b1-9991-ea15c256cd27"/>
          <p:cNvSpPr>
            <a:spLocks noChangeAspect="1" noChangeArrowheads="1"/>
          </p:cNvSpPr>
          <p:nvPr/>
        </p:nvSpPr>
        <p:spPr bwMode="auto">
          <a:xfrm>
            <a:off x="97583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22" name="AutoShape 6" descr="blob:https://web.whatsapp.com/44894d23-809c-48b1-9991-ea15c256cd27"/>
          <p:cNvSpPr>
            <a:spLocks noChangeAspect="1" noChangeArrowheads="1"/>
          </p:cNvSpPr>
          <p:nvPr/>
        </p:nvSpPr>
        <p:spPr bwMode="auto">
          <a:xfrm>
            <a:off x="9758363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602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86021" y="0"/>
            <a:ext cx="151804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23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יולי 2007 007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5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-47660" y="0"/>
            <a:ext cx="100177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25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פרלמוטר_425"/>
          <p:cNvPicPr>
            <a:picLocks noChangeAspect="1" noChangeArrowheads="1"/>
          </p:cNvPicPr>
          <p:nvPr/>
        </p:nvPicPr>
        <p:blipFill>
          <a:blip r:embed="rId3"/>
          <a:srcRect t="19728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5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פרלמוטר_177"/>
          <p:cNvPicPr>
            <a:picLocks noChangeAspect="1" noChangeArrowheads="1"/>
          </p:cNvPicPr>
          <p:nvPr/>
        </p:nvPicPr>
        <p:blipFill>
          <a:blip r:embed="rId3"/>
          <a:srcRect t="4829" b="13570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3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6" descr="פרלמוטר_001"/>
          <p:cNvPicPr>
            <a:picLocks noChangeAspect="1" noChangeArrowheads="1"/>
          </p:cNvPicPr>
          <p:nvPr/>
        </p:nvPicPr>
        <p:blipFill>
          <a:blip r:embed="rId4"/>
          <a:srcRect t="11179" b="13243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06 הורה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821238" y="3306763"/>
            <a:ext cx="263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פרלמוטר_782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 l="5963" r="33455" b="34486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3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78" y="0"/>
            <a:ext cx="98822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23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פרלמוטר_212"/>
          <p:cNvPicPr>
            <a:picLocks noChangeAspect="1" noChangeArrowheads="1"/>
          </p:cNvPicPr>
          <p:nvPr/>
        </p:nvPicPr>
        <p:blipFill>
          <a:blip r:embed="rId3"/>
          <a:srcRect t="21518" b="8795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3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23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פרלמוטר_217"/>
          <p:cNvPicPr>
            <a:picLocks noChangeAspect="1" noChangeArrowheads="1"/>
          </p:cNvPicPr>
          <p:nvPr/>
        </p:nvPicPr>
        <p:blipFill>
          <a:blip r:embed="rId3"/>
          <a:srcRect t="11157" b="13910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Image may contain: 6 people, people smil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74690" y="-6240463"/>
            <a:ext cx="6790548" cy="452592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3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337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23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Image may contain: 1 person, sitting and indoor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-119098" y="0"/>
            <a:ext cx="10181983" cy="685802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3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blob:https://web.whatsapp.com/6e1ac274-bdd8-45f1-967d-2f20a2af52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6" name="AutoShape 4" descr="blob:https://web.whatsapp.com/6e1ac274-bdd8-45f1-967d-2f20a2af52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374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23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פרלמוטר_434"/>
          <p:cNvPicPr>
            <a:picLocks noChangeAspect="1" noChangeArrowheads="1"/>
          </p:cNvPicPr>
          <p:nvPr/>
        </p:nvPicPr>
        <p:blipFill>
          <a:blip r:embed="rId3"/>
          <a:srcRect t="22914" b="1880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3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orm_1281A1AC27C34F50B6B11E2C0D9A579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3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פרלמוטר_211"/>
          <p:cNvPicPr>
            <a:picLocks noChangeAspect="1" noChangeArrowheads="1"/>
          </p:cNvPicPr>
          <p:nvPr/>
        </p:nvPicPr>
        <p:blipFill>
          <a:blip r:embed="rId3"/>
          <a:srcRect t="12413" b="16389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5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Copy of scan0014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3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8" descr="פרלמוטר_750"/>
          <p:cNvPicPr>
            <a:picLocks noChangeAspect="1" noChangeArrowheads="1"/>
          </p:cNvPicPr>
          <p:nvPr/>
        </p:nvPicPr>
        <p:blipFill>
          <a:blip r:embed="rId3"/>
          <a:srcRect t="20601" b="4459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3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60" y="-24"/>
            <a:ext cx="10017791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23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IMG_33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1778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81826" y="285728"/>
            <a:ext cx="1524776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he-IL" sz="9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isha" pitchFamily="34" charset="-79"/>
                <a:cs typeface="Gisha" pitchFamily="34" charset="-79"/>
              </a:rPr>
              <a:t>חג</a:t>
            </a:r>
            <a:endParaRPr lang="en-US" sz="9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Gisha" pitchFamily="34" charset="-79"/>
              <a:cs typeface="Gisha" pitchFamily="34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81232" y="1714488"/>
            <a:ext cx="4618572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he-IL" sz="9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isha" pitchFamily="34" charset="-79"/>
                <a:cs typeface="Gisha" pitchFamily="34" charset="-79"/>
              </a:rPr>
              <a:t>עצמאות</a:t>
            </a:r>
            <a:endParaRPr lang="en-US" sz="9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Gisha" pitchFamily="34" charset="-79"/>
              <a:cs typeface="Gisha" pitchFamily="34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654" y="3857628"/>
            <a:ext cx="2826415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he-IL" sz="9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isha" pitchFamily="34" charset="-79"/>
                <a:cs typeface="Gisha" pitchFamily="34" charset="-79"/>
              </a:rPr>
              <a:t>שמח</a:t>
            </a:r>
            <a:endParaRPr lang="en-US" sz="9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Gisha" pitchFamily="34" charset="-79"/>
              <a:cs typeface="Gisha" pitchFamily="34" charset="-79"/>
            </a:endParaRPr>
          </a:p>
        </p:txBody>
      </p:sp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00" name="Picture 8" descr="×ª××¦××ª ×ª××× × ×¢×××¨ ×××§××§××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36" y="-762029"/>
            <a:ext cx="11215766" cy="7620029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פרלמוטר_708"/>
          <p:cNvPicPr>
            <a:picLocks noChangeAspect="1" noChangeArrowheads="1"/>
          </p:cNvPicPr>
          <p:nvPr/>
        </p:nvPicPr>
        <p:blipFill>
          <a:blip r:embed="rId3"/>
          <a:srcRect l="11507"/>
          <a:stretch>
            <a:fillRect/>
          </a:stretch>
        </p:blipFill>
        <p:spPr bwMode="auto">
          <a:xfrm>
            <a:off x="0" y="0"/>
            <a:ext cx="9906000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5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/>
          <a:stretch>
            <a:fillRect/>
          </a:stretch>
        </p:blipFill>
        <p:spPr bwMode="auto">
          <a:xfrm>
            <a:off x="-111789" y="0"/>
            <a:ext cx="100177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25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פרלמוטר_063"/>
          <p:cNvPicPr>
            <a:picLocks noChangeAspect="1" noChangeArrowheads="1"/>
          </p:cNvPicPr>
          <p:nvPr/>
        </p:nvPicPr>
        <p:blipFill>
          <a:blip r:embed="rId3"/>
          <a:srcRect r="4160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5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%D7%A9%D7%95%D7%9E%D7%A8%D7%99%D7%9D%20%D7%91%D7%9C%D7%99%D7%9C%D7%94"/>
          <p:cNvPicPr>
            <a:picLocks noChangeAspect="1" noChangeArrowheads="1"/>
          </p:cNvPicPr>
          <p:nvPr/>
        </p:nvPicPr>
        <p:blipFill>
          <a:blip r:embed="rId3"/>
          <a:srcRect t="8733" b="11179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3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C:\Documents and Settings\noa\My Documents\חוגגים שבעים\מושגים מאז ועד היום\תמונות לחוברת מושגים\תמונות לקובץ מושגים\נופים ומבנים\חומה ומגדל\שחזור חומה ומגדל עם פסלי המסקל והזורע.jpg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3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פרלמוטר_287"/>
          <p:cNvPicPr>
            <a:picLocks noChangeAspect="1" noChangeArrowheads="1"/>
          </p:cNvPicPr>
          <p:nvPr/>
        </p:nvPicPr>
        <p:blipFill>
          <a:blip r:embed="rId3"/>
          <a:srcRect t="16649" b="6181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50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"/>
</p:tagLst>
</file>

<file path=ppt/theme/theme1.xml><?xml version="1.0" encoding="utf-8"?>
<a:theme xmlns:a="http://schemas.openxmlformats.org/drawingml/2006/main" name="עיצוב ברירת מחדל">
  <a:themeElements>
    <a:clrScheme name="גווני אפור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עיצוב ברירת מחדל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ערכת נושא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ערכת נושא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116</Words>
  <Application>Microsoft Office PowerPoint</Application>
  <PresentationFormat>A4 Paper (210x297 mm)‎</PresentationFormat>
  <Paragraphs>47</Paragraphs>
  <Slides>34</Slides>
  <Notes>22</Notes>
  <HiddenSlides>0</HiddenSlides>
  <MMClips>2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34</vt:i4>
      </vt:variant>
    </vt:vector>
  </HeadingPairs>
  <TitlesOfParts>
    <vt:vector size="35" baseType="lpstr">
      <vt:lpstr>עיצוב ברירת מחדל</vt:lpstr>
      <vt:lpstr>שקופית 1</vt:lpstr>
      <vt:lpstr>שקופית 2</vt:lpstr>
      <vt:lpstr>שקופית 3</vt:lpstr>
      <vt:lpstr>שקופית 4</vt:lpstr>
      <vt:lpstr>שקופית 5</vt:lpstr>
      <vt:lpstr>שקופית 6</vt:lpstr>
      <vt:lpstr>שקופית 7</vt:lpstr>
      <vt:lpstr>שקופית 8</vt:lpstr>
      <vt:lpstr>שקופית 9</vt:lpstr>
      <vt:lpstr>שקופית 10</vt:lpstr>
      <vt:lpstr>שקופית 11</vt:lpstr>
      <vt:lpstr>שקופית 12</vt:lpstr>
      <vt:lpstr>שקופית 13</vt:lpstr>
      <vt:lpstr>שקופית 14</vt:lpstr>
      <vt:lpstr>שקופית 15</vt:lpstr>
      <vt:lpstr>שקופית 16</vt:lpstr>
      <vt:lpstr>שקופית 17</vt:lpstr>
      <vt:lpstr>שקופית 18</vt:lpstr>
      <vt:lpstr>שקופית 19</vt:lpstr>
      <vt:lpstr>שקופית 20</vt:lpstr>
      <vt:lpstr>שקופית 21</vt:lpstr>
      <vt:lpstr>שקופית 22</vt:lpstr>
      <vt:lpstr>שקופית 23</vt:lpstr>
      <vt:lpstr>שקופית 24</vt:lpstr>
      <vt:lpstr>שקופית 25</vt:lpstr>
      <vt:lpstr>שקופית 26</vt:lpstr>
      <vt:lpstr>שקופית 27</vt:lpstr>
      <vt:lpstr>שקופית 28</vt:lpstr>
      <vt:lpstr>שקופית 29</vt:lpstr>
      <vt:lpstr>שקופית 30</vt:lpstr>
      <vt:lpstr>שקופית 31</vt:lpstr>
      <vt:lpstr>שקופית 32</vt:lpstr>
      <vt:lpstr>שקופית 33</vt:lpstr>
      <vt:lpstr>שקופית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/>
  <cp:lastModifiedBy/>
  <cp:revision>12</cp:revision>
  <cp:lastPrinted>1601-01-01T00:00:00Z</cp:lastPrinted>
  <dcterms:created xsi:type="dcterms:W3CDTF">1601-01-01T00:00:00Z</dcterms:created>
  <dcterms:modified xsi:type="dcterms:W3CDTF">2018-04-18T07:38:30Z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LCID">
    <vt:i4>1037</vt:i4>
  </property>
</Properties>
</file>