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0" r:id="rId1"/>
    <p:sldMasterId id="2147483924" r:id="rId2"/>
    <p:sldMasterId id="2147484150" r:id="rId3"/>
  </p:sldMasterIdLst>
  <p:sldIdLst>
    <p:sldId id="256" r:id="rId4"/>
    <p:sldId id="257" r:id="rId5"/>
    <p:sldId id="324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314" r:id="rId19"/>
    <p:sldId id="276" r:id="rId20"/>
    <p:sldId id="315" r:id="rId21"/>
    <p:sldId id="280" r:id="rId22"/>
    <p:sldId id="317" r:id="rId23"/>
    <p:sldId id="283" r:id="rId24"/>
    <p:sldId id="318" r:id="rId25"/>
    <p:sldId id="321" r:id="rId26"/>
    <p:sldId id="285" r:id="rId27"/>
    <p:sldId id="261" r:id="rId28"/>
    <p:sldId id="322" r:id="rId29"/>
    <p:sldId id="267" r:id="rId30"/>
    <p:sldId id="279" r:id="rId31"/>
    <p:sldId id="320" r:id="rId32"/>
    <p:sldId id="304" r:id="rId33"/>
    <p:sldId id="275" r:id="rId34"/>
    <p:sldId id="290" r:id="rId35"/>
    <p:sldId id="292" r:id="rId36"/>
    <p:sldId id="294" r:id="rId37"/>
    <p:sldId id="301" r:id="rId38"/>
    <p:sldId id="308" r:id="rId39"/>
    <p:sldId id="305" r:id="rId40"/>
    <p:sldId id="303" r:id="rId41"/>
    <p:sldId id="306" r:id="rId42"/>
    <p:sldId id="295" r:id="rId43"/>
    <p:sldId id="300" r:id="rId44"/>
    <p:sldId id="298" r:id="rId45"/>
    <p:sldId id="323" r:id="rId46"/>
    <p:sldId id="291" r:id="rId47"/>
    <p:sldId id="293" r:id="rId48"/>
    <p:sldId id="289" r:id="rId49"/>
    <p:sldId id="296" r:id="rId50"/>
    <p:sldId id="287" r:id="rId51"/>
    <p:sldId id="288" r:id="rId52"/>
    <p:sldId id="297" r:id="rId53"/>
    <p:sldId id="299" r:id="rId54"/>
    <p:sldId id="302" r:id="rId55"/>
    <p:sldId id="307" r:id="rId56"/>
    <p:sldId id="31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53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3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33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1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0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87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31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45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3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54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6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20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9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3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7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5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4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9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70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1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3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0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4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1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93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87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1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×ª××¦××ª ×ª××× × ×¢×××¨ ××× ××¢×¦××××ª">
            <a:extLst>
              <a:ext uri="{FF2B5EF4-FFF2-40B4-BE49-F238E27FC236}">
                <a16:creationId xmlns:a16="http://schemas.microsoft.com/office/drawing/2014/main" id="{819DBD95-E80F-487D-856B-5CCDA183D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2" y="639097"/>
            <a:ext cx="6064987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BDFC006-9B39-4263-9089-9BC7A61A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692" y="639097"/>
            <a:ext cx="4471380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יום עצמאות 2018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כפר מנחם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ירדנה ארזי וכוכב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id="{380D2601-B75C-48F5-95AF-3418546E5D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BC0A09F6-0384-4D4D-9350-4A9ACAC4B32F" descr="BC0A09F6-0384-4D4D-9350-4A9ACAC4B32F">
            <a:extLst>
              <a:ext uri="{FF2B5EF4-FFF2-40B4-BE49-F238E27FC236}">
                <a16:creationId xmlns:a16="http://schemas.microsoft.com/office/drawing/2014/main" id="{329D5469-8E72-4546-BD85-220BF3BB17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7" y="640081"/>
            <a:ext cx="5028885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E89AA7F-A134-495F-8BC7-B6BEA36D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09" y="639097"/>
            <a:ext cx="5495563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ענבר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כהנא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בחטיבת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ה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נח"ל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4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65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66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7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8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69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7C5C2495-C2CD-4C4F-A337-30EEE42690AA" descr="7C5C2495-C2CD-4C4F-A337-30EEE42690AA">
            <a:extLst>
              <a:ext uri="{FF2B5EF4-FFF2-40B4-BE49-F238E27FC236}">
                <a16:creationId xmlns:a16="http://schemas.microsoft.com/office/drawing/2014/main" id="{87C7B26C-45EB-4EAF-AC55-1781FA2E7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3" y="640081"/>
            <a:ext cx="5105208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BA75DB5-D349-4AC7-814C-1A3F1C31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182" y="646024"/>
            <a:ext cx="5053399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רומי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כהן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מדריכת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רוכב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שמיים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התותחנים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830D424C-299F-41D6-98E6-FD877252B190" descr="830D424C-299F-41D6-98E6-FD877252B190">
            <a:extLst>
              <a:ext uri="{FF2B5EF4-FFF2-40B4-BE49-F238E27FC236}">
                <a16:creationId xmlns:a16="http://schemas.microsoft.com/office/drawing/2014/main" id="{C0C2B110-2000-4E18-960C-6B5050B98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4" y="583687"/>
            <a:ext cx="3790617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1856B9FA-8745-4330-AB42-D6B3422F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201" y="639097"/>
            <a:ext cx="637087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אמויאל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קצינה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במערך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הפסיכוטכני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16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D:\יום עצמאות\2017\נוי גבעון לוחמת במערך הגנה אוירית.JPG">
            <a:extLst>
              <a:ext uri="{FF2B5EF4-FFF2-40B4-BE49-F238E27FC236}">
                <a16:creationId xmlns:a16="http://schemas.microsoft.com/office/drawing/2014/main" id="{964FD18F-BAF7-4EE1-B1B7-FE633AA013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2398" r="10506" b="8889"/>
          <a:stretch/>
        </p:blipFill>
        <p:spPr bwMode="auto">
          <a:xfrm>
            <a:off x="797583" y="337408"/>
            <a:ext cx="3487128" cy="53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4C77D7F-6C81-4AF0-B830-B9D71B02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648" y="639097"/>
            <a:ext cx="716442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גבעון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לוחמת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במערך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ההגנה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האוירית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B5F56C1C-B913-418A-AA9F-F00A718BA7A7" descr="B5F56C1C-B913-418A-AA9F-F00A718BA7A7">
            <a:extLst>
              <a:ext uri="{FF2B5EF4-FFF2-40B4-BE49-F238E27FC236}">
                <a16:creationId xmlns:a16="http://schemas.microsoft.com/office/drawing/2014/main" id="{6AD83B7A-4DB0-4126-9547-3E21C6580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9" y="386833"/>
            <a:ext cx="3189556" cy="57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47250330-8788-40E5-B319-C75985FB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00" y="639097"/>
            <a:ext cx="621377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ליעד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חורש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חובש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קרבי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השיריון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24B61A3F-BEB9-4D62-A04E-E378041D5C9A" descr="24B61A3F-BEB9-4D62-A04E-E378041D5C9A">
            <a:extLst>
              <a:ext uri="{FF2B5EF4-FFF2-40B4-BE49-F238E27FC236}">
                <a16:creationId xmlns:a16="http://schemas.microsoft.com/office/drawing/2014/main" id="{8476E921-592B-4A61-B984-78689E5502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9" y="640080"/>
            <a:ext cx="673887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F035FAE-E577-425D-B403-278EC203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903" y="639097"/>
            <a:ext cx="495870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עומר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ליאון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משקית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ת"ש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גדוד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605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הנדסה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קרבית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1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1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2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D:\יום עצמאות\2017\עומר גל שנהב טכנאי אלקטרוניקה בחיל האוויר.JPG">
            <a:extLst>
              <a:ext uri="{FF2B5EF4-FFF2-40B4-BE49-F238E27FC236}">
                <a16:creationId xmlns:a16="http://schemas.microsoft.com/office/drawing/2014/main" id="{9B84EF3C-52AA-4093-BF36-D119BAA1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97" y="639097"/>
            <a:ext cx="6738873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F035FAE-E577-425D-B403-278EC203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172" y="639097"/>
            <a:ext cx="46888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עומרי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שנהב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טכנאי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אלקטרוניקה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DA7AEA78-EE19-423E-91BE-762E44294708" descr="DA7AEA78-EE19-423E-91BE-762E44294708">
            <a:extLst>
              <a:ext uri="{FF2B5EF4-FFF2-40B4-BE49-F238E27FC236}">
                <a16:creationId xmlns:a16="http://schemas.microsoft.com/office/drawing/2014/main" id="{C9076B7E-3BF9-4CD0-9B05-4D3E9570F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4" y="346803"/>
            <a:ext cx="4219565" cy="56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8FDE8B6-B3F5-4E30-9C81-739E077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נהיר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לוי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רב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חובל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הים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532E8DE4-402B-43C7-A31E-6DCCBF3D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3" y="1263083"/>
            <a:ext cx="6451070" cy="40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8FDE8B6-B3F5-4E30-9C81-739E077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143" y="639097"/>
            <a:ext cx="507552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יובל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פישמן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בהנדסה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קרבית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3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24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625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626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7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28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629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E406F7D2-2478-419B-A66B-950C7ACC7C3E" descr="E406F7D2-2478-419B-A66B-950C7ACC7C3E">
            <a:extLst>
              <a:ext uri="{FF2B5EF4-FFF2-40B4-BE49-F238E27FC236}">
                <a16:creationId xmlns:a16="http://schemas.microsoft.com/office/drawing/2014/main" id="{CFBE63A6-8FA0-45FF-8DBF-589151C61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63365"/>
            <a:ext cx="4316651" cy="53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D4BFA65F-8AE5-49F6-A766-5C8C3191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מורן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ארז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התותחנים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×ª××¦××ª ×ª××× × ×¢×××¨ ×ª××× ××ª ××¦×××§××ª ×©× ××××××">
            <a:extLst>
              <a:ext uri="{FF2B5EF4-FFF2-40B4-BE49-F238E27FC236}">
                <a16:creationId xmlns:a16="http://schemas.microsoft.com/office/drawing/2014/main" id="{649816D0-CC44-4575-AE04-435468B1D3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" y="1071066"/>
            <a:ext cx="6061445" cy="475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32874BC-19F9-4A6B-8112-31CF55B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899" y="1194942"/>
            <a:ext cx="5973417" cy="24079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בכפר מנחם יש</a:t>
            </a:r>
            <a:b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48 חיילות, חיילים וש"ש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בואו נעשה להם כבוד</a:t>
            </a:r>
          </a:p>
        </p:txBody>
      </p:sp>
    </p:spTree>
    <p:extLst>
      <p:ext uri="{BB962C8B-B14F-4D97-AF65-F5344CB8AC3E}">
        <p14:creationId xmlns:p14="http://schemas.microsoft.com/office/powerpoint/2010/main" val="25421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D4BFA65F-8AE5-49F6-A766-5C8C3191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144" y="1655588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e-IL" sz="4800" dirty="0"/>
              <a:t>נגה סגל</a:t>
            </a:r>
            <a:br>
              <a:rPr lang="he-IL" sz="4800" dirty="0"/>
            </a:br>
            <a:r>
              <a:rPr lang="he-IL" sz="4800" dirty="0"/>
              <a:t>משרד רוה"מ</a:t>
            </a:r>
            <a:endParaRPr lang="en-US" sz="4800" dirty="0"/>
          </a:p>
        </p:txBody>
      </p:sp>
      <p:pic>
        <p:nvPicPr>
          <p:cNvPr id="8" name="Picture 2" descr="D:\יום עצמאות\2017\נגה סגל משרד ראש הממשלה.JPG">
            <a:extLst>
              <a:ext uri="{FF2B5EF4-FFF2-40B4-BE49-F238E27FC236}">
                <a16:creationId xmlns:a16="http://schemas.microsoft.com/office/drawing/2014/main" id="{E92C6315-04FE-4099-943C-8DECA362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23231" r="2639" b="12857"/>
          <a:stretch/>
        </p:blipFill>
        <p:spPr bwMode="auto">
          <a:xfrm>
            <a:off x="928857" y="1011108"/>
            <a:ext cx="4182921" cy="51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81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7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8" name="Rectangle 79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81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0" name="Rectangle 83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61" name="Straight Connector 85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EC5C60F4-7273-41AD-A02F-8DCC5F6632A1" descr="EC5C60F4-7273-41AD-A02F-8DCC5F6632A1">
            <a:extLst>
              <a:ext uri="{FF2B5EF4-FFF2-40B4-BE49-F238E27FC236}">
                <a16:creationId xmlns:a16="http://schemas.microsoft.com/office/drawing/2014/main" id="{8CE43B5F-7BFF-40FF-9C98-E68AE28E6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0" y="640080"/>
            <a:ext cx="5188257" cy="5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B9EACC5-6029-4971-B25B-F4A6C521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דן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בונפיל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מודיעין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45CC20C2-CFEE-4A79-B38B-BE31BC073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כותרת 6">
            <a:extLst>
              <a:ext uri="{FF2B5EF4-FFF2-40B4-BE49-F238E27FC236}">
                <a16:creationId xmlns:a16="http://schemas.microsoft.com/office/drawing/2014/main" id="{626B6289-85BA-4620-98C3-02AE2C22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דניאל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והבה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בחטיבת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גבעתי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17D4530B-4433-482D-AD78-CF5E6B9A904D" descr="17D4530B-4433-482D-AD78-CF5E6B9A904D">
            <a:extLst>
              <a:ext uri="{FF2B5EF4-FFF2-40B4-BE49-F238E27FC236}">
                <a16:creationId xmlns:a16="http://schemas.microsoft.com/office/drawing/2014/main" id="{9B93D25C-59C1-4BE9-B1A1-E7282EF4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3041" b="-3"/>
          <a:stretch/>
        </p:blipFill>
        <p:spPr bwMode="auto">
          <a:xfrm>
            <a:off x="633999" y="620720"/>
            <a:ext cx="4340820" cy="551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אודי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והבה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קצין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בחט"ל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FB1D52C9-F7B6-4026-9C90-712C2C6B3B04" descr="FB1D52C9-F7B6-4026-9C90-712C2C6B3B04">
            <a:extLst>
              <a:ext uri="{FF2B5EF4-FFF2-40B4-BE49-F238E27FC236}">
                <a16:creationId xmlns:a16="http://schemas.microsoft.com/office/drawing/2014/main" id="{BF0A9361-7943-4180-9416-9CFF2A66A7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63365"/>
            <a:ext cx="4316651" cy="53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6FD99AE8-9B9F-46F1-B56D-138C29227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יובל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טנא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מ"כ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הנדסה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קרבית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1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2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433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434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5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6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437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3" name="8636F34E-A767-4AEF-B6AC-9A22574AE8FD" descr="8636F34E-A767-4AEF-B6AC-9A22574AE8FD">
            <a:extLst>
              <a:ext uri="{FF2B5EF4-FFF2-40B4-BE49-F238E27FC236}">
                <a16:creationId xmlns:a16="http://schemas.microsoft.com/office/drawing/2014/main" id="{F65603A4-A670-437A-A747-F294EEDC85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0" y="620720"/>
            <a:ext cx="3942373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36157215-A1C2-4D70-A669-8FDF9A86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פלג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פקמ"צית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בטייסת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עקרב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2" descr="×ª××¦××ª ×ª××× × ×¢×××¨ ×××× ×¦×¢××¨">
            <a:extLst>
              <a:ext uri="{FF2B5EF4-FFF2-40B4-BE49-F238E27FC236}">
                <a16:creationId xmlns:a16="http://schemas.microsoft.com/office/drawing/2014/main" id="{AB4E8A0E-1269-42B3-95C7-9A45C991E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852636"/>
            <a:ext cx="5462001" cy="46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B2591F3-BFAB-4675-A0A9-9950E2FF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נעבור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לאלו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שהתגייסו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השנה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7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98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99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0" name="Rectangle 78">
            <a:extLst>
              <a:ext uri="{FF2B5EF4-FFF2-40B4-BE49-F238E27FC236}">
                <a16:creationId xmlns:a16="http://schemas.microsoft.com/office/drawing/2014/main" id="{7EE051E9-6C07-4FBB-B4F7-EDF8DDEAA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02" name="Straight Connector 82">
            <a:extLst>
              <a:ext uri="{FF2B5EF4-FFF2-40B4-BE49-F238E27FC236}">
                <a16:creationId xmlns:a16="http://schemas.microsoft.com/office/drawing/2014/main" id="{BEF45B32-FB97-49CC-B778-CA7CF87BEF7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60E26211-A293-4C02-8B9B-BC149F33156C" descr="60E26211-A293-4C02-8B9B-BC149F33156C">
            <a:extLst>
              <a:ext uri="{FF2B5EF4-FFF2-40B4-BE49-F238E27FC236}">
                <a16:creationId xmlns:a16="http://schemas.microsoft.com/office/drawing/2014/main" id="{B270A409-58DE-474C-B90B-B78BB26FC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9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עומר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פלדמן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יחידה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8200</a:t>
            </a:r>
          </a:p>
        </p:txBody>
      </p:sp>
    </p:spTree>
    <p:extLst>
      <p:ext uri="{BB962C8B-B14F-4D97-AF65-F5344CB8AC3E}">
        <p14:creationId xmlns:p14="http://schemas.microsoft.com/office/powerpoint/2010/main" val="35538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7B443034-66E9-468F-9813-83645D4AC830" descr="7B443034-66E9-468F-9813-83645D4AC830">
            <a:extLst>
              <a:ext uri="{FF2B5EF4-FFF2-40B4-BE49-F238E27FC236}">
                <a16:creationId xmlns:a16="http://schemas.microsoft.com/office/drawing/2014/main" id="{4D2B91D9-E699-47B8-9FA2-99E9FDAAC1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0" y="639097"/>
            <a:ext cx="673887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A6A8D406-DD9A-4F8A-805E-083A325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737" y="639097"/>
            <a:ext cx="4358505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ניצן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לוק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צפט"ית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במפקדת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זרוע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היבשה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9687938D-7B45-4A90-9E69-4001AB7CBA16" descr="9687938D-7B45-4A90-9E69-4001AB7CBA16">
            <a:extLst>
              <a:ext uri="{FF2B5EF4-FFF2-40B4-BE49-F238E27FC236}">
                <a16:creationId xmlns:a16="http://schemas.microsoft.com/office/drawing/2014/main" id="{58CEF7DF-4B3B-45E9-B3A7-3118938F7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139"/>
          <a:stretch/>
        </p:blipFill>
        <p:spPr bwMode="auto">
          <a:xfrm>
            <a:off x="633999" y="620720"/>
            <a:ext cx="4381102" cy="55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F035FAE-E577-425D-B403-278EC203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מתן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שני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חטיבת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הנח"ל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1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02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3" name="Rectangle 76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4" name="Rectangle 78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5" name="Rectangle 80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06" name="Straight Connector 82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×ª××× × ×§×©××¨×">
            <a:extLst>
              <a:ext uri="{FF2B5EF4-FFF2-40B4-BE49-F238E27FC236}">
                <a16:creationId xmlns:a16="http://schemas.microsoft.com/office/drawing/2014/main" id="{0D162949-A78D-434A-95A5-B8A48241F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9"/>
          <a:stretch/>
        </p:blipFill>
        <p:spPr bwMode="auto">
          <a:xfrm>
            <a:off x="629029" y="857400"/>
            <a:ext cx="4584045" cy="49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A7ED06B-989C-4C2B-A88C-131CFAE8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935" y="1007167"/>
            <a:ext cx="551721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נתחיל </a:t>
            </a: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בותיקים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3C17B605-688D-48D7-8D72-A31DDBAE20DD" descr="3C17B605-688D-48D7-8D72-A31DDBAE20DD">
            <a:extLst>
              <a:ext uri="{FF2B5EF4-FFF2-40B4-BE49-F238E27FC236}">
                <a16:creationId xmlns:a16="http://schemas.microsoft.com/office/drawing/2014/main" id="{4BAE9BAC-65BC-42D8-97A2-84F148BE52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8" y="1277763"/>
            <a:ext cx="6912217" cy="38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4D49DD96-666B-421A-81C4-787F022F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652" y="657385"/>
            <a:ext cx="4631635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רותם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דקל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סמבצ"ית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חי"ר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בפיקוד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דרום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D6682654-B74A-44D7-AF39-1F48AC585E53" descr="D6682654-B74A-44D7-AF39-1F48AC585E53">
            <a:extLst>
              <a:ext uri="{FF2B5EF4-FFF2-40B4-BE49-F238E27FC236}">
                <a16:creationId xmlns:a16="http://schemas.microsoft.com/office/drawing/2014/main" id="{F38E176A-0B75-4036-9166-72FB7914D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0" y="607855"/>
            <a:ext cx="5054156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69826134-9D6F-40DA-AA79-B740B5F3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94" y="639097"/>
            <a:ext cx="523665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שקד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חזאזי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גרש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מדריכת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לוחמים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במערך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ההגנה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האוירית</a:t>
            </a:r>
            <a:endParaRPr lang="en-US" sz="4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322F230D-F75C-4369-99E1-C5300992BA5D" descr="322F230D-F75C-4369-99E1-C5300992BA5D">
            <a:extLst>
              <a:ext uri="{FF2B5EF4-FFF2-40B4-BE49-F238E27FC236}">
                <a16:creationId xmlns:a16="http://schemas.microsoft.com/office/drawing/2014/main" id="{2D444207-1964-4667-AADF-189CF7CF19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5" y="640080"/>
            <a:ext cx="3887949" cy="51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D1A2CCB1-8877-47A8-B8F1-573B845B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466" y="639097"/>
            <a:ext cx="5087606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יסמין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צור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מדריכת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נוער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במסגרות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חינוכיות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C9D84F65-13EC-435C-8FA2-E7422E16D26E" descr="C9D84F65-13EC-435C-8FA2-E7422E16D26E">
            <a:extLst>
              <a:ext uri="{FF2B5EF4-FFF2-40B4-BE49-F238E27FC236}">
                <a16:creationId xmlns:a16="http://schemas.microsoft.com/office/drawing/2014/main" id="{2E8FC921-E07D-4F0F-8A5F-06CF3C244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12"/>
          <a:stretch/>
        </p:blipFill>
        <p:spPr bwMode="auto">
          <a:xfrm>
            <a:off x="524012" y="545659"/>
            <a:ext cx="4669184" cy="55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67534DF-9862-4893-A703-262CDD2D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370" y="639097"/>
            <a:ext cx="490870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רון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מור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בגדס"ר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נחל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D8CAFD76-DD3E-4073-89FD-2C155F993186" descr="D8CAFD76-DD3E-4073-89FD-2C155F993186">
            <a:extLst>
              <a:ext uri="{FF2B5EF4-FFF2-40B4-BE49-F238E27FC236}">
                <a16:creationId xmlns:a16="http://schemas.microsoft.com/office/drawing/2014/main" id="{F56C0A3D-89FD-4C59-9B4E-6CEC14101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940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F423069-43F2-4BD5-9A66-39C12DFA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עומר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דניאל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התותחנים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AF6EB44B-918B-44C2-BBD3-47DC9F3D323D" descr="AF6EB44B-918B-44C2-BBD3-47DC9F3D323D">
            <a:extLst>
              <a:ext uri="{FF2B5EF4-FFF2-40B4-BE49-F238E27FC236}">
                <a16:creationId xmlns:a16="http://schemas.microsoft.com/office/drawing/2014/main" id="{B9BE6D84-B621-4A0B-8D44-74CA990A5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3"/>
          <a:stretch/>
        </p:blipFill>
        <p:spPr bwMode="auto">
          <a:xfrm>
            <a:off x="633999" y="347410"/>
            <a:ext cx="4216297" cy="53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60836600-99D0-42C4-BF57-EE12AAE2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נוי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סלע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המודיעין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3B91800D-FB63-4B47-9E30-AC535A689FBD" descr="3B91800D-FB63-4B47-9E30-AC535A689FBD">
            <a:extLst>
              <a:ext uri="{FF2B5EF4-FFF2-40B4-BE49-F238E27FC236}">
                <a16:creationId xmlns:a16="http://schemas.microsoft.com/office/drawing/2014/main" id="{567D0DE1-B933-41C3-8B7F-8E5A5D62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00" y="640081"/>
            <a:ext cx="2906554" cy="553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DA560420-5AE6-457A-A4A6-5CE67F4B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30" y="639097"/>
            <a:ext cx="594734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עדי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פטיש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נהג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FAD91174-C140-4E3D-A1B5-912881674B14" descr="FAD91174-C140-4E3D-A1B5-912881674B14">
            <a:extLst>
              <a:ext uri="{FF2B5EF4-FFF2-40B4-BE49-F238E27FC236}">
                <a16:creationId xmlns:a16="http://schemas.microsoft.com/office/drawing/2014/main" id="{7448F386-4A20-4C72-9969-5C9834CFA9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2" y="383353"/>
            <a:ext cx="4046525" cy="53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6" y="639097"/>
            <a:ext cx="577837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שיר והבה</a:t>
            </a:r>
            <a:b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מאחזקת מצנחים</a:t>
            </a:r>
          </a:p>
        </p:txBody>
      </p:sp>
    </p:spTree>
    <p:extLst>
      <p:ext uri="{BB962C8B-B14F-4D97-AF65-F5344CB8AC3E}">
        <p14:creationId xmlns:p14="http://schemas.microsoft.com/office/powerpoint/2010/main" val="30052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B15866FF-42C6-4959-8C40-34D044574D47" descr="B15866FF-42C6-4959-8C40-34D044574D47">
            <a:extLst>
              <a:ext uri="{FF2B5EF4-FFF2-40B4-BE49-F238E27FC236}">
                <a16:creationId xmlns:a16="http://schemas.microsoft.com/office/drawing/2014/main" id="{5A881F17-C04A-4071-9DBD-6EDA80F33A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7" y="728700"/>
            <a:ext cx="4109324" cy="547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7831345-4758-4996-A54E-D53CAEA5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070" y="2728291"/>
            <a:ext cx="5023001" cy="15968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גאיה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בר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סמב"צית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בחיל </a:t>
            </a: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5970E198-1801-4965-9253-B30B5D687EB2" descr="5970E198-1801-4965-9253-B30B5D687EB2">
            <a:extLst>
              <a:ext uri="{FF2B5EF4-FFF2-40B4-BE49-F238E27FC236}">
                <a16:creationId xmlns:a16="http://schemas.microsoft.com/office/drawing/2014/main" id="{ECD3C053-3C1F-442C-9C9F-9CA8F030E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5" y="640081"/>
            <a:ext cx="4687729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15E8A32C-09B0-4E51-9E0F-A99CB784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662" y="1247354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אופק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מועלם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ביחידת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MLRS</a:t>
            </a:r>
          </a:p>
        </p:txBody>
      </p:sp>
    </p:spTree>
    <p:extLst>
      <p:ext uri="{BB962C8B-B14F-4D97-AF65-F5344CB8AC3E}">
        <p14:creationId xmlns:p14="http://schemas.microsoft.com/office/powerpoint/2010/main" val="4947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FC0B43F2-168B-4DCE-8A65-AA466262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074" y="639097"/>
            <a:ext cx="3929998" cy="4348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איתי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איובי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מטיס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כטמ"מ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440" name="0F045CC8-A375-4453-950F-1D539B868006" descr="0F045CC8-A375-4453-950F-1D539B868006">
            <a:extLst>
              <a:ext uri="{FF2B5EF4-FFF2-40B4-BE49-F238E27FC236}">
                <a16:creationId xmlns:a16="http://schemas.microsoft.com/office/drawing/2014/main" id="{8BB90D3D-6357-4486-8B3D-DC0545F24D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306"/>
          <a:stretch/>
        </p:blipFill>
        <p:spPr bwMode="auto">
          <a:xfrm>
            <a:off x="1170924" y="640081"/>
            <a:ext cx="5838366" cy="50541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53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68209D70-8503-435A-A586-BD5517961CE2" descr="68209D70-8503-435A-A586-BD5517961CE2">
            <a:extLst>
              <a:ext uri="{FF2B5EF4-FFF2-40B4-BE49-F238E27FC236}">
                <a16:creationId xmlns:a16="http://schemas.microsoft.com/office/drawing/2014/main" id="{55A08C39-5024-42D8-83B7-2132A1915C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4" y="461175"/>
            <a:ext cx="4300423" cy="573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3A37BCD5-F791-45FF-B398-4F26CC94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291" y="639097"/>
            <a:ext cx="616278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איתי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לובוביץ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מערך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ההגנה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האוירית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0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81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2" name="Rectangle 77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79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4" name="Rectangle 81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85" name="Straight Connector 83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E765EB55-B333-4B02-8F64-542852843C9A" descr="E765EB55-B333-4B02-8F64-542852843C9A">
            <a:extLst>
              <a:ext uri="{FF2B5EF4-FFF2-40B4-BE49-F238E27FC236}">
                <a16:creationId xmlns:a16="http://schemas.microsoft.com/office/drawing/2014/main" id="{1BED59D3-78E9-4715-B3AC-AF81C9C96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7" y="434076"/>
            <a:ext cx="3955183" cy="52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82C7F9D-9D94-4C10-8AD3-6909BB4B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462" y="1001635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מאי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חביביאן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מסלול </a:t>
            </a: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יעודי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לקצונה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8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129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3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2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133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6CF74C65-886E-403B-844E-7B0A07CC9150" descr="6CF74C65-886E-403B-844E-7B0A07CC9150">
            <a:extLst>
              <a:ext uri="{FF2B5EF4-FFF2-40B4-BE49-F238E27FC236}">
                <a16:creationId xmlns:a16="http://schemas.microsoft.com/office/drawing/2014/main" id="{0944523C-29B8-4C23-BE53-954A2DE408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8" y="939248"/>
            <a:ext cx="6392994" cy="47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639097"/>
            <a:ext cx="544167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רות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דלאל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לאומי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בכפר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הנוער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ניר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העמק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×ª××¦××ª ×ª××× × ×¢×××¨ ××ª× ××××ª ×× × × ××¢×¨">
            <a:extLst>
              <a:ext uri="{FF2B5EF4-FFF2-40B4-BE49-F238E27FC236}">
                <a16:creationId xmlns:a16="http://schemas.microsoft.com/office/drawing/2014/main" id="{869C8C9B-DE76-469F-A4BC-18050219E2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491736"/>
            <a:ext cx="5462001" cy="33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F045B9D-BFE5-48F7-8095-AE2DF537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65" y="1324150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ונסיים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במתנדבי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השירות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9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10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11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3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14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A08E1469-A7D0-44B7-AB95-8FE88840AA3B" descr="A08E1469-A7D0-44B7-AB95-8FE88840AA3B">
            <a:extLst>
              <a:ext uri="{FF2B5EF4-FFF2-40B4-BE49-F238E27FC236}">
                <a16:creationId xmlns:a16="http://schemas.microsoft.com/office/drawing/2014/main" id="{51033D7B-4DF1-45D6-8697-6E887715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14501" b="2"/>
          <a:stretch/>
        </p:blipFill>
        <p:spPr bwMode="auto">
          <a:xfrm>
            <a:off x="519026" y="760235"/>
            <a:ext cx="4863747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A8F90A2E-A6BC-4267-836B-1A776DF4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339" y="639097"/>
            <a:ext cx="6046733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רועי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תל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אור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</a:b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שנת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שירות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שמו"ץ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</a:b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בקומונת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שריד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081C5015-25DD-4918-AF36-0A4A1183DDC2" descr="081C5015-25DD-4918-AF36-0A4A1183DDC2">
            <a:extLst>
              <a:ext uri="{FF2B5EF4-FFF2-40B4-BE49-F238E27FC236}">
                <a16:creationId xmlns:a16="http://schemas.microsoft.com/office/drawing/2014/main" id="{0D93E712-D0E9-40B3-B18E-094EF0DA9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r="3" b="19078"/>
          <a:stretch/>
        </p:blipFill>
        <p:spPr bwMode="auto">
          <a:xfrm>
            <a:off x="371155" y="709654"/>
            <a:ext cx="5125184" cy="53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788" y="639097"/>
            <a:ext cx="465028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נעה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כהנא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בפנימיית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בית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אפל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E051E9-6C07-4FBB-B4F7-EDF8DDEAA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EF45B32-FB97-49CC-B778-CA7CF87BEF7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F6DAD420-F95C-40EA-9717-A6FBFC817EF2" descr="F6DAD420-F95C-40EA-9717-A6FBFC817EF2">
            <a:extLst>
              <a:ext uri="{FF2B5EF4-FFF2-40B4-BE49-F238E27FC236}">
                <a16:creationId xmlns:a16="http://schemas.microsoft.com/office/drawing/2014/main" id="{3FBFC111-179E-4E84-A7DF-4A550FC5E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r="2800" b="-1"/>
          <a:stretch/>
        </p:blipFill>
        <p:spPr bwMode="auto">
          <a:xfrm>
            <a:off x="120905" y="639097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391" y="639097"/>
            <a:ext cx="5728681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יובל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לזרקביץ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במכינה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להכשרת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מנהיגות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חברתית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5567DD54-80F5-4F71-9C98-8A34DADAD170" descr="5567DD54-80F5-4F71-9C98-8A34DADAD170">
            <a:extLst>
              <a:ext uri="{FF2B5EF4-FFF2-40B4-BE49-F238E27FC236}">
                <a16:creationId xmlns:a16="http://schemas.microsoft.com/office/drawing/2014/main" id="{FAA1BB99-70BE-412F-BB20-F08896C56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621"/>
          <a:stretch/>
        </p:blipFill>
        <p:spPr bwMode="auto">
          <a:xfrm>
            <a:off x="384375" y="639097"/>
            <a:ext cx="443966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72F0E05-84D9-499E-B51B-07A88E82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948" y="639097"/>
            <a:ext cx="6146123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נדב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נבות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בקיבוץ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לוטן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DC15AA3C-5BEF-4139-829C-979D6325EE16" descr="DC15AA3C-5BEF-4139-829C-979D6325EE16">
            <a:extLst>
              <a:ext uri="{FF2B5EF4-FFF2-40B4-BE49-F238E27FC236}">
                <a16:creationId xmlns:a16="http://schemas.microsoft.com/office/drawing/2014/main" id="{1A45B68A-9A29-4843-8E19-756FBE8A93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7" y="1344215"/>
            <a:ext cx="5462001" cy="36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CABE1A1-6646-495D-9190-71AEA4A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503" y="838536"/>
            <a:ext cx="5836853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pc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אורי</a:t>
            </a:r>
            <a:r>
              <a:rPr lang="en-US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pc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ברדה</a:t>
            </a:r>
            <a:br>
              <a:rPr lang="en-US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pc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pc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e-IL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שמו"ץ</a:t>
            </a:r>
            <a:br>
              <a:rPr lang="en-US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קן באר שבע</a:t>
            </a:r>
            <a:endParaRPr lang="en-US" spc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0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1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2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5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6C95BD88-86EF-441D-9E17-85ADE6F724F0" descr="6C95BD88-86EF-441D-9E17-85ADE6F724F0">
            <a:extLst>
              <a:ext uri="{FF2B5EF4-FFF2-40B4-BE49-F238E27FC236}">
                <a16:creationId xmlns:a16="http://schemas.microsoft.com/office/drawing/2014/main" id="{1008EF44-3C25-4274-9D83-5819B2A64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3" b="16573"/>
          <a:stretch/>
        </p:blipFill>
        <p:spPr bwMode="auto">
          <a:xfrm>
            <a:off x="286090" y="1411357"/>
            <a:ext cx="5522252" cy="36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5CBFCF7-0C5E-45ED-BD68-6001CE92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135" y="639097"/>
            <a:ext cx="566593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זייצוב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בכפר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הירוק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48098B18-6D76-4FCC-8603-2A80FD0E94E2" descr="48098B18-6D76-4FCC-8603-2A80FD0E94E2">
            <a:extLst>
              <a:ext uri="{FF2B5EF4-FFF2-40B4-BE49-F238E27FC236}">
                <a16:creationId xmlns:a16="http://schemas.microsoft.com/office/drawing/2014/main" id="{8A9B7F73-4BF7-420B-96A2-5FFFCF208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b="34961"/>
          <a:stretch/>
        </p:blipFill>
        <p:spPr bwMode="auto">
          <a:xfrm>
            <a:off x="1658271" y="640081"/>
            <a:ext cx="4863673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B91DBB75-88BF-4325-9B65-E870D5E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496" y="1828800"/>
            <a:ext cx="4328576" cy="2496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עידו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צוברי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4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75A39ADC-28DD-485F-9370-C3A4788DBF35" descr="75A39ADC-28DD-485F-9370-C3A4788DBF35">
            <a:extLst>
              <a:ext uri="{FF2B5EF4-FFF2-40B4-BE49-F238E27FC236}">
                <a16:creationId xmlns:a16="http://schemas.microsoft.com/office/drawing/2014/main" id="{12FABF10-02B5-4E48-B29E-15227D1FB7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7" y="620720"/>
            <a:ext cx="3815199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3923A1B0-7565-45A0-B6CB-D8B02955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462" y="1203044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ליאור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סולומונוב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בעמותת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עמיחי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2C784995-29F0-45B7-B8DC-2D5C6DB2EEEE" descr="2C784995-29F0-45B7-B8DC-2D5C6DB2EEEE">
            <a:extLst>
              <a:ext uri="{FF2B5EF4-FFF2-40B4-BE49-F238E27FC236}">
                <a16:creationId xmlns:a16="http://schemas.microsoft.com/office/drawing/2014/main" id="{1EFC4407-7CA7-4E4E-807C-3699DF16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96" y="620720"/>
            <a:ext cx="2405269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174BD37-D2A8-4C33-B6B3-C4A29727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נעם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זלמנוביץ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e-I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בשמו"ץ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36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16ED809F-86B0-47E6-A517-BBF4ACE2CD72" descr="16ED809F-86B0-47E6-A517-BBF4ACE2CD72">
            <a:extLst>
              <a:ext uri="{FF2B5EF4-FFF2-40B4-BE49-F238E27FC236}">
                <a16:creationId xmlns:a16="http://schemas.microsoft.com/office/drawing/2014/main" id="{A91C7BE2-70CB-426D-B261-0BD544303F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3" y="860206"/>
            <a:ext cx="6912217" cy="46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D6C452C0-24FD-49DF-849D-4D63810B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621" y="1033894"/>
            <a:ext cx="4520542" cy="3686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שחורי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בשמו"ץ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B747DA49-CAB2-4D0C-ABD7-3C8127EE55C5" descr="B747DA49-CAB2-4D0C-ABD7-3C8127EE55C5">
            <a:extLst>
              <a:ext uri="{FF2B5EF4-FFF2-40B4-BE49-F238E27FC236}">
                <a16:creationId xmlns:a16="http://schemas.microsoft.com/office/drawing/2014/main" id="{198A67B0-11D8-416A-A485-BC87A3A41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8" y="714625"/>
            <a:ext cx="5054156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6F82334-15FD-4716-B809-80566A2B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88" y="639097"/>
            <a:ext cx="602188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אוהד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קורנפלד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שנת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שירות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שמו"ץ 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מועצה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אזורית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אשכול</a:t>
            </a: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9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×ª××¦××ª ×ª××× × ×¢×××¨ ×ª×¨××× ××××¨×">
            <a:extLst>
              <a:ext uri="{FF2B5EF4-FFF2-40B4-BE49-F238E27FC236}">
                <a16:creationId xmlns:a16="http://schemas.microsoft.com/office/drawing/2014/main" id="{9C97FEE1-460C-402D-A9CF-8504FA6AD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4" y="1243588"/>
            <a:ext cx="6497327" cy="41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CF13688-F662-4B5D-BEF9-7D0D6BB2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335" y="639097"/>
            <a:ext cx="52876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אנחנו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מצדיעים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לכם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4644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0520414C-90E5-45C9-993D-806E6554D263" descr="0520414C-90E5-45C9-993D-806E6554D263">
            <a:extLst>
              <a:ext uri="{FF2B5EF4-FFF2-40B4-BE49-F238E27FC236}">
                <a16:creationId xmlns:a16="http://schemas.microsoft.com/office/drawing/2014/main" id="{A206A535-9E34-4780-83E4-499E5EB0E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7"/>
          <a:stretch/>
        </p:blipFill>
        <p:spPr bwMode="auto">
          <a:xfrm>
            <a:off x="1658271" y="640081"/>
            <a:ext cx="4863673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F4D4B29-51CA-4770-AF37-CF51BE54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איתי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צוברי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חיל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האויר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8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369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370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72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373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CD87C38B-DF85-4C7E-AD98-338A5F918A61" descr="CD87C38B-DF85-4C7E-AD98-338A5F918A61">
            <a:extLst>
              <a:ext uri="{FF2B5EF4-FFF2-40B4-BE49-F238E27FC236}">
                <a16:creationId xmlns:a16="http://schemas.microsoft.com/office/drawing/2014/main" id="{C4FF2370-5D08-4383-B7AD-1A66A5DE55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7" y="620720"/>
            <a:ext cx="3815199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BB842E96-04BE-49B2-AA40-845CD5B9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עמית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יונתן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לוחם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בחיל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תותחנים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55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356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357" name="Rectangle 79">
            <a:extLst>
              <a:ext uri="{FF2B5EF4-FFF2-40B4-BE49-F238E27FC236}">
                <a16:creationId xmlns:a16="http://schemas.microsoft.com/office/drawing/2014/main" id="{EE362070-691D-44DB-98D4-BC61774B0E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8" name="Rectangle 81">
            <a:extLst>
              <a:ext uri="{FF2B5EF4-FFF2-40B4-BE49-F238E27FC236}">
                <a16:creationId xmlns:a16="http://schemas.microsoft.com/office/drawing/2014/main" id="{A22C524A-01E1-4209-AE20-DA64F7CB18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59" name="Rectangle 83">
            <a:extLst>
              <a:ext uri="{FF2B5EF4-FFF2-40B4-BE49-F238E27FC236}">
                <a16:creationId xmlns:a16="http://schemas.microsoft.com/office/drawing/2014/main" id="{3F0CE275-BAEC-48E9-B00C-1B635C68FF8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360" name="Straight Connector 85">
            <a:extLst>
              <a:ext uri="{FF2B5EF4-FFF2-40B4-BE49-F238E27FC236}">
                <a16:creationId xmlns:a16="http://schemas.microsoft.com/office/drawing/2014/main" id="{5A7EFE9C-DAE7-4ECA-BDB2-34E2534B8AB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8E721FD6-C058-40E6-AF33-48DCCBB82ABB" descr="8E721FD6-C058-40E6-AF33-48DCCBB82ABB">
            <a:extLst>
              <a:ext uri="{FF2B5EF4-FFF2-40B4-BE49-F238E27FC236}">
                <a16:creationId xmlns:a16="http://schemas.microsoft.com/office/drawing/2014/main" id="{F7332629-0081-4878-8446-FFB65AEA43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87" y="614682"/>
            <a:ext cx="2904360" cy="51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FC92F92-8A78-447A-95E8-7EC9C929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ליאור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ארליך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פקמצ"ית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טייסת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69</a:t>
            </a:r>
          </a:p>
        </p:txBody>
      </p:sp>
    </p:spTree>
    <p:extLst>
      <p:ext uri="{BB962C8B-B14F-4D97-AF65-F5344CB8AC3E}">
        <p14:creationId xmlns:p14="http://schemas.microsoft.com/office/powerpoint/2010/main" val="38938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62786-A52F-4662-932E-A9323BC1E9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0B925-0D04-4419-B554-F544699886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87A0BA-1070-4643-BFED-9FAC22602E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2048FC-3F66-40BC-ACC6-444CB3B69F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D:\יום עצמאות\2017\שחף רוזנטל מפקדת קורסים חיל לוגיסטיקה.JPG">
            <a:extLst>
              <a:ext uri="{FF2B5EF4-FFF2-40B4-BE49-F238E27FC236}">
                <a16:creationId xmlns:a16="http://schemas.microsoft.com/office/drawing/2014/main" id="{83BDE143-DB9F-4F01-8E91-92D91EF4F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r="11950" b="-1"/>
          <a:stretch/>
        </p:blipFill>
        <p:spPr bwMode="auto">
          <a:xfrm>
            <a:off x="929818" y="945821"/>
            <a:ext cx="2449486" cy="44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6CBD30B-D02D-46E7-A226-DE64462A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שחף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רוזנטל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he-I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חיל הלוגיסטיקה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73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מבט לאחור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TM02900771[[fn=פרוסה]]</Template>
  <TotalTime>392</TotalTime>
  <Words>118</Words>
  <Application>Microsoft Office PowerPoint</Application>
  <PresentationFormat>מסך רחב</PresentationFormat>
  <Paragraphs>54</Paragraphs>
  <Slides>54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Wingdings 2</vt:lpstr>
      <vt:lpstr>HDOfficeLightV0</vt:lpstr>
      <vt:lpstr>1_HDOfficeLightV0</vt:lpstr>
      <vt:lpstr>מבט לאחור</vt:lpstr>
      <vt:lpstr>יום עצמאות 2018 כפר מנחם</vt:lpstr>
      <vt:lpstr>בכפר מנחם יש 48 חיילות, חיילים וש"ש בואו נעשה להם כבוד</vt:lpstr>
      <vt:lpstr>נתחיל בותיקים</vt:lpstr>
      <vt:lpstr>איתי איובי מטיס כטמ"מ</vt:lpstr>
      <vt:lpstr>עידו צוברי חיל האויר</vt:lpstr>
      <vt:lpstr>איתי צוברי חיל האויר</vt:lpstr>
      <vt:lpstr>עמית יונתן לוחם בחיל תותחנים</vt:lpstr>
      <vt:lpstr>ליאור ארליך פקמצ"ית טייסת 69</vt:lpstr>
      <vt:lpstr>שחף רוזנטל חיל הלוגיסטיקה</vt:lpstr>
      <vt:lpstr>ענבר כהנא לוחם בחטיבת הנח"ל</vt:lpstr>
      <vt:lpstr>רומי כהן מדריכת רוכב שמיים בחיל התותחנים</vt:lpstr>
      <vt:lpstr>שי אמויאל קצינה במערך הפסיכוטכני</vt:lpstr>
      <vt:lpstr>נוי גבעון לוחמת במערך ההגנה האוירית</vt:lpstr>
      <vt:lpstr>ליעד חורש חובש קרבי בחיל השיריון</vt:lpstr>
      <vt:lpstr>עומר ליאון משקית ת"ש גדוד 605 הנדסה קרבית</vt:lpstr>
      <vt:lpstr>עומרי גל שנהב טכנאי אלקטרוניקה</vt:lpstr>
      <vt:lpstr>נהיר לוי רב חובל בחיל הים</vt:lpstr>
      <vt:lpstr>יובל פישמן לוחם בהנדסה קרבית</vt:lpstr>
      <vt:lpstr>מורן ארז חיל התותחנים</vt:lpstr>
      <vt:lpstr>נגה סגל משרד רוה"מ</vt:lpstr>
      <vt:lpstr>דן בונפיל חיל מודיעין</vt:lpstr>
      <vt:lpstr>דניאל והבה לוחם בחטיבת גבעתי</vt:lpstr>
      <vt:lpstr>אודי והבה קצין בחט"ל</vt:lpstr>
      <vt:lpstr>יובל טנא מ"כ בחיל הנדסה קרבית</vt:lpstr>
      <vt:lpstr>נעה פלג פקמ"צית בטייסת עקרב</vt:lpstr>
      <vt:lpstr>נעבור לאלו  שהתגייסו השנה</vt:lpstr>
      <vt:lpstr>עומר פלדמן יחידה 8200</vt:lpstr>
      <vt:lpstr>ניצן לוק צפט"ית במפקדת זרוע היבשה</vt:lpstr>
      <vt:lpstr>מתן שני חטיבת הנח"ל</vt:lpstr>
      <vt:lpstr>רותם דקל סמבצ"ית חי"ר בפיקוד דרום</vt:lpstr>
      <vt:lpstr>שקד חזאזי גרש מדריכת לוחמים במערך ההגנה האוירית</vt:lpstr>
      <vt:lpstr>יסמין צור מדריכת נוער במסגרות חינוכיות</vt:lpstr>
      <vt:lpstr>רון מור לוחם בגדס"ר נחל</vt:lpstr>
      <vt:lpstr>עומר דניאל חיל התותחנים</vt:lpstr>
      <vt:lpstr>נוי סלע חיל המודיעין</vt:lpstr>
      <vt:lpstr>עדי פטיש נהג</vt:lpstr>
      <vt:lpstr>שיר והבה מאחזקת מצנחים</vt:lpstr>
      <vt:lpstr>גאיה בר סמב"צית בחיל האויר</vt:lpstr>
      <vt:lpstr>אופק מועלם לוחם ביחידת MLRS</vt:lpstr>
      <vt:lpstr>איתי לובוביץ מערך ההגנה האוירית</vt:lpstr>
      <vt:lpstr>מאי חביביאן מסלול יעודי לקצונה</vt:lpstr>
      <vt:lpstr>רות דלאל שירות לאומי בכפר הנוער ניר העמק</vt:lpstr>
      <vt:lpstr>ונסיים במתנדבי שנת השירות</vt:lpstr>
      <vt:lpstr>רועי תל אור שנת שירות שמו"ץ  בקומונת שריד</vt:lpstr>
      <vt:lpstr>נעה כהנא שנת שירות בפנימיית בית אפל</vt:lpstr>
      <vt:lpstr>יובל לזרקביץ' שנת שירות במכינה להכשרת מנהיגות חברתית</vt:lpstr>
      <vt:lpstr>נדב נבות שנת שירות בקיבוץ לוטן</vt:lpstr>
      <vt:lpstr>אורי ברדה שנת שירות שמו"ץ קן באר שבע</vt:lpstr>
      <vt:lpstr>אור זייצוב שנת שירות בכפר הירוק</vt:lpstr>
      <vt:lpstr>ליאור סולומונוב שנת שירות בעמותת עמיחי</vt:lpstr>
      <vt:lpstr>נעם זלמנוביץ שנת שירות בשמו"ץ </vt:lpstr>
      <vt:lpstr>שי שחורי שנת שירות בשמו"ץ </vt:lpstr>
      <vt:lpstr>אוהד קורנפלד שנת שירות שמו"ץ  מועצה אזורית אשכול </vt:lpstr>
      <vt:lpstr>אנחנו מצדיעים לכם!!!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Omri Barzilai</dc:creator>
  <cp:lastModifiedBy>Omri Barzilai</cp:lastModifiedBy>
  <cp:revision>86</cp:revision>
  <dcterms:created xsi:type="dcterms:W3CDTF">2018-03-31T07:43:54Z</dcterms:created>
  <dcterms:modified xsi:type="dcterms:W3CDTF">2018-04-18T11:23:02Z</dcterms:modified>
</cp:coreProperties>
</file>