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8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34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2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99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2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5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3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07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8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09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DA81-08D1-453C-A584-AF554D96A4BB}" type="datetimeFigureOut">
              <a:rPr lang="he-IL" smtClean="0"/>
              <a:t>ג'/אייר/תשע"ט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150E-2ACF-4A97-AA40-C475DD8B75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90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32" y="143289"/>
            <a:ext cx="4450982" cy="40770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83" y="2181799"/>
            <a:ext cx="4317699" cy="435286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63013"/>
            <a:ext cx="7867537" cy="1325563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ראשית ההתיישבות 1939-1949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100443" y="-148810"/>
            <a:ext cx="1869034" cy="218314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26" y="3414122"/>
            <a:ext cx="3653208" cy="348863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21262" r="182" b="5843"/>
          <a:stretch/>
        </p:blipFill>
        <p:spPr>
          <a:xfrm>
            <a:off x="424848" y="2485580"/>
            <a:ext cx="3051608" cy="267286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22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5686" y="73068"/>
            <a:ext cx="7867537" cy="1325563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חנוכת בריכת השחייה 1949-1959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7" y="73068"/>
            <a:ext cx="3869665" cy="387071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34" y="2510795"/>
            <a:ext cx="4236697" cy="39539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54" y="3450267"/>
            <a:ext cx="3353027" cy="340773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 descr="×ª××× × ××××× ×××××: ââââ××¨×××â, ââ×©××××â, â×¤×¢××××××ª ××××¥âââ ×â×××âââ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7" y="1959730"/>
            <a:ext cx="4766078" cy="472543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5686" y="73068"/>
            <a:ext cx="7867537" cy="1325563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מעצמת כדור יד 1959-1969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640652"/>
            <a:ext cx="4645892" cy="488003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54" y="2526331"/>
            <a:ext cx="4063908" cy="415137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7912" r="5033" b="8627"/>
          <a:stretch/>
        </p:blipFill>
        <p:spPr>
          <a:xfrm>
            <a:off x="7363175" y="73068"/>
            <a:ext cx="4669129" cy="469207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6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">
            <a:off x="807004" y="1845906"/>
            <a:ext cx="3779224" cy="3741465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5686" y="73068"/>
            <a:ext cx="7867537" cy="1325563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הנחת אבן הפינה בית הבנים</a:t>
            </a:r>
            <a:br>
              <a:rPr lang="he-IL" b="1" dirty="0" smtClean="0">
                <a:solidFill>
                  <a:srgbClr val="00B0F0"/>
                </a:solidFill>
              </a:rPr>
            </a:br>
            <a:r>
              <a:rPr lang="he-IL" b="1" dirty="0" smtClean="0">
                <a:solidFill>
                  <a:srgbClr val="00B0F0"/>
                </a:solidFill>
              </a:rPr>
              <a:t>1969-1979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9" y="2569165"/>
            <a:ext cx="4294854" cy="414365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43" y="137917"/>
            <a:ext cx="4543851" cy="466846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8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5686" y="137917"/>
            <a:ext cx="7867537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solidFill>
                  <a:srgbClr val="00B0F0"/>
                </a:solidFill>
              </a:rPr>
              <a:t>מעבר מלינה משותפת ללינה משפחתית</a:t>
            </a:r>
            <a:br>
              <a:rPr lang="he-IL" sz="4000" b="1" dirty="0" smtClean="0">
                <a:solidFill>
                  <a:srgbClr val="00B0F0"/>
                </a:solidFill>
              </a:rPr>
            </a:br>
            <a:r>
              <a:rPr lang="he-IL" sz="4000" b="1" dirty="0" smtClean="0">
                <a:solidFill>
                  <a:srgbClr val="00B0F0"/>
                </a:solidFill>
              </a:rPr>
              <a:t>1979-1989</a:t>
            </a:r>
            <a:endParaRPr lang="he-IL" sz="4000" b="1" dirty="0">
              <a:solidFill>
                <a:srgbClr val="00B0F0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6" y="2902297"/>
            <a:ext cx="3843762" cy="375061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7" name="תמונה 6" descr="×ª××¦××ª ×ª××× × ×¢×××¨ ××× × ××©××ª×¤×ª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02" y="508544"/>
            <a:ext cx="4162669" cy="413920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3466" y="355801"/>
            <a:ext cx="5710719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מפריטים את המזון</a:t>
            </a:r>
            <a:br>
              <a:rPr lang="he-IL" b="1" dirty="0" smtClean="0">
                <a:solidFill>
                  <a:srgbClr val="00B0F0"/>
                </a:solidFill>
              </a:rPr>
            </a:br>
            <a:r>
              <a:rPr lang="he-IL" b="1" dirty="0" smtClean="0">
                <a:solidFill>
                  <a:srgbClr val="00B0F0"/>
                </a:solidFill>
              </a:rPr>
              <a:t>1989-1999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/>
          <a:stretch/>
        </p:blipFill>
        <p:spPr>
          <a:xfrm>
            <a:off x="4355684" y="2710737"/>
            <a:ext cx="3761870" cy="39653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65" y="310616"/>
            <a:ext cx="4604398" cy="459908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6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" y="2018553"/>
            <a:ext cx="4343851" cy="416949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3466" y="355801"/>
            <a:ext cx="5710719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הרחבה</a:t>
            </a:r>
            <a:br>
              <a:rPr lang="he-IL" b="1" dirty="0" smtClean="0">
                <a:solidFill>
                  <a:srgbClr val="00B0F0"/>
                </a:solidFill>
              </a:rPr>
            </a:br>
            <a:r>
              <a:rPr lang="he-IL" b="1" dirty="0" smtClean="0">
                <a:solidFill>
                  <a:srgbClr val="00B0F0"/>
                </a:solidFill>
              </a:rPr>
              <a:t>1999-2009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58" y="117003"/>
            <a:ext cx="3966994" cy="398630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2" y="2110152"/>
            <a:ext cx="4250966" cy="42717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05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3466" y="355801"/>
            <a:ext cx="5710719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 smtClean="0">
                <a:solidFill>
                  <a:srgbClr val="00B0F0"/>
                </a:solidFill>
              </a:rPr>
              <a:t>דורות בכפר מנחם</a:t>
            </a:r>
            <a:r>
              <a:rPr lang="he-IL" b="1" smtClean="0">
                <a:solidFill>
                  <a:srgbClr val="00B0F0"/>
                </a:solidFill>
              </a:rPr>
              <a:t/>
            </a:r>
            <a:br>
              <a:rPr lang="he-IL" b="1" smtClean="0">
                <a:solidFill>
                  <a:srgbClr val="00B0F0"/>
                </a:solidFill>
              </a:rPr>
            </a:br>
            <a:r>
              <a:rPr lang="he-IL" b="1" smtClean="0">
                <a:solidFill>
                  <a:srgbClr val="00B0F0"/>
                </a:solidFill>
              </a:rPr>
              <a:t>2009-2019</a:t>
            </a:r>
            <a:endParaRPr lang="he-IL" b="1" dirty="0">
              <a:solidFill>
                <a:srgbClr val="00B0F0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13" b="68438" l="74786" r="95409">
                        <a14:foregroundMark x1="90661" y1="62750" x2="90661" y2="62750"/>
                        <a14:foregroundMark x1="89183" y1="62875" x2="89183" y2="62875"/>
                        <a14:foregroundMark x1="93385" y1="63125" x2="93385" y2="63125"/>
                        <a14:foregroundMark x1="95019" y1="62750" x2="95019" y2="62750"/>
                        <a14:foregroundMark x1="95409" y1="64188" x2="95409" y2="64188"/>
                        <a14:foregroundMark x1="95097" y1="66438" x2="95097" y2="66438"/>
                        <a14:foregroundMark x1="94086" y1="66688" x2="94086" y2="66688"/>
                        <a14:foregroundMark x1="92840" y1="66688" x2="92840" y2="66688"/>
                        <a14:foregroundMark x1="91440" y1="66750" x2="91440" y2="66750"/>
                        <a14:foregroundMark x1="88794" y1="66750" x2="88794" y2="66750"/>
                        <a14:foregroundMark x1="87315" y1="66688" x2="87315" y2="66688"/>
                        <a14:foregroundMark x1="85837" y1="66688" x2="85837" y2="66688"/>
                        <a14:foregroundMark x1="84280" y1="66688" x2="84280" y2="66688"/>
                        <a14:foregroundMark x1="82568" y1="67813" x2="82568" y2="67813"/>
                        <a14:foregroundMark x1="90195" y1="68313" x2="90195" y2="68313"/>
                        <a14:foregroundMark x1="89339" y1="68000" x2="89339" y2="68000"/>
                        <a14:foregroundMark x1="88249" y1="68000" x2="88249" y2="68000"/>
                        <a14:foregroundMark x1="87860" y1="68000" x2="87860" y2="68000"/>
                        <a14:foregroundMark x1="86848" y1="67875" x2="86848" y2="67875"/>
                        <a14:foregroundMark x1="86070" y1="68063" x2="86070" y2="68063"/>
                        <a14:foregroundMark x1="85292" y1="67813" x2="85292" y2="67813"/>
                        <a14:foregroundMark x1="84436" y1="67875" x2="84436" y2="67875"/>
                        <a14:foregroundMark x1="89339" y1="68188" x2="89339" y2="68188"/>
                        <a14:foregroundMark x1="89183" y1="68438" x2="89183" y2="68438"/>
                        <a14:backgroundMark x1="89883" y1="63375" x2="89883" y2="63375"/>
                        <a14:backgroundMark x1="89883" y1="64813" x2="89883" y2="64813"/>
                        <a14:backgroundMark x1="86770" y1="67000" x2="86770" y2="67000"/>
                        <a14:backgroundMark x1="85214" y1="66813" x2="85214" y2="66813"/>
                        <a14:backgroundMark x1="92529" y1="67000" x2="92529" y2="67000"/>
                        <a14:backgroundMark x1="88638" y1="67188" x2="88638" y2="67188"/>
                        <a14:backgroundMark x1="84514" y1="67000" x2="84514" y2="67000"/>
                        <a14:backgroundMark x1="84825" y1="68063" x2="84825" y2="68063"/>
                      </a14:backgroundRemoval>
                    </a14:imgEffect>
                  </a14:imgLayer>
                </a14:imgProps>
              </a:ext>
            </a:extLst>
          </a:blip>
          <a:srcRect l="72416" t="47076" r="3395" b="30243"/>
          <a:stretch/>
        </p:blipFill>
        <p:spPr>
          <a:xfrm>
            <a:off x="-38831" y="-72987"/>
            <a:ext cx="1869034" cy="21831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65706" y="-125174"/>
            <a:ext cx="6106486" cy="739833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97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</Words>
  <Application>Microsoft Office PowerPoint</Application>
  <PresentationFormat>מסך רחב</PresentationFormat>
  <Paragraphs>8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ראשית ההתיישבות 1939-1949</vt:lpstr>
      <vt:lpstr>חנוכת בריכת השחייה 1949-1959</vt:lpstr>
      <vt:lpstr>מעצמת כדור יד 1959-1969</vt:lpstr>
      <vt:lpstr>הנחת אבן הפינה בית הבנים 1969-1979</vt:lpstr>
      <vt:lpstr>מעבר מלינה משותפת ללינה משפחתית 1979-1989</vt:lpstr>
      <vt:lpstr>מפריטים את המזון 1989-1999</vt:lpstr>
      <vt:lpstr>הרחבה 1999-2009</vt:lpstr>
      <vt:lpstr>דורות בכפר מנחם 2009-2019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Danny Haas</dc:creator>
  <cp:lastModifiedBy>Danny Haas</cp:lastModifiedBy>
  <cp:revision>18</cp:revision>
  <dcterms:created xsi:type="dcterms:W3CDTF">2019-05-08T06:08:25Z</dcterms:created>
  <dcterms:modified xsi:type="dcterms:W3CDTF">2019-05-08T15:06:31Z</dcterms:modified>
</cp:coreProperties>
</file>