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70" r:id="rId1"/>
    <p:sldMasterId id="2147483924" r:id="rId2"/>
    <p:sldMasterId id="2147484150" r:id="rId3"/>
  </p:sldMasterIdLst>
  <p:sldIdLst>
    <p:sldId id="256" r:id="rId4"/>
    <p:sldId id="257" r:id="rId5"/>
    <p:sldId id="358" r:id="rId6"/>
    <p:sldId id="259" r:id="rId7"/>
    <p:sldId id="260" r:id="rId8"/>
    <p:sldId id="332" r:id="rId9"/>
    <p:sldId id="337" r:id="rId10"/>
    <p:sldId id="321" r:id="rId11"/>
    <p:sldId id="292" r:id="rId12"/>
    <p:sldId id="294" r:id="rId13"/>
    <p:sldId id="301" r:id="rId14"/>
    <p:sldId id="353" r:id="rId15"/>
    <p:sldId id="306" r:id="rId16"/>
    <p:sldId id="351" r:id="rId17"/>
    <p:sldId id="289" r:id="rId18"/>
    <p:sldId id="356" r:id="rId19"/>
    <p:sldId id="340" r:id="rId20"/>
    <p:sldId id="287" r:id="rId21"/>
    <p:sldId id="384" r:id="rId22"/>
    <p:sldId id="288" r:id="rId23"/>
    <p:sldId id="29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263" r:id="rId37"/>
    <p:sldId id="344" r:id="rId38"/>
    <p:sldId id="303" r:id="rId39"/>
    <p:sldId id="295" r:id="rId40"/>
    <p:sldId id="293" r:id="rId41"/>
    <p:sldId id="350" r:id="rId42"/>
    <p:sldId id="302" r:id="rId43"/>
    <p:sldId id="299" r:id="rId44"/>
    <p:sldId id="307" r:id="rId45"/>
    <p:sldId id="297" r:id="rId46"/>
    <p:sldId id="323" r:id="rId47"/>
    <p:sldId id="333" r:id="rId48"/>
    <p:sldId id="346" r:id="rId49"/>
    <p:sldId id="343" r:id="rId50"/>
    <p:sldId id="348" r:id="rId51"/>
    <p:sldId id="267" r:id="rId52"/>
    <p:sldId id="336" r:id="rId53"/>
    <p:sldId id="355" r:id="rId54"/>
    <p:sldId id="347" r:id="rId55"/>
    <p:sldId id="334" r:id="rId56"/>
    <p:sldId id="335" r:id="rId57"/>
    <p:sldId id="339" r:id="rId58"/>
    <p:sldId id="341" r:id="rId59"/>
    <p:sldId id="345" r:id="rId60"/>
    <p:sldId id="371" r:id="rId61"/>
    <p:sldId id="372" r:id="rId62"/>
    <p:sldId id="373" r:id="rId63"/>
    <p:sldId id="377" r:id="rId64"/>
    <p:sldId id="379" r:id="rId65"/>
    <p:sldId id="383" r:id="rId66"/>
    <p:sldId id="375" r:id="rId67"/>
    <p:sldId id="382" r:id="rId68"/>
    <p:sldId id="276" r:id="rId69"/>
    <p:sldId id="312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3" autoAdjust="0"/>
    <p:restoredTop sz="94660"/>
  </p:normalViewPr>
  <p:slideViewPr>
    <p:cSldViewPr snapToGrid="0">
      <p:cViewPr varScale="1">
        <p:scale>
          <a:sx n="59" d="100"/>
          <a:sy n="59" d="100"/>
        </p:scale>
        <p:origin x="6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5322956"/>
      </p:ext>
    </p:extLst>
  </p:cSld>
  <p:clrMapOvr>
    <a:masterClrMapping/>
  </p:clrMapOvr>
  <p:transition spd="slow" advClick="0" advTm="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6321839"/>
      </p:ext>
    </p:extLst>
  </p:cSld>
  <p:clrMapOvr>
    <a:masterClrMapping/>
  </p:clrMapOvr>
  <p:transition spd="slow" advClick="0" advTm="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3322020"/>
      </p:ext>
    </p:extLst>
  </p:cSld>
  <p:clrMapOvr>
    <a:masterClrMapping/>
  </p:clrMapOvr>
  <p:transition spd="slow" advClick="0" advTm="5000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7148638"/>
      </p:ext>
    </p:extLst>
  </p:cSld>
  <p:clrMapOvr>
    <a:masterClrMapping/>
  </p:clrMapOvr>
  <p:transition spd="slow" advClick="0" advTm="5000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078513"/>
      </p:ext>
    </p:extLst>
  </p:cSld>
  <p:clrMapOvr>
    <a:masterClrMapping/>
  </p:clrMapOvr>
  <p:transition spd="slow" advClick="0" advTm="5000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8792005"/>
      </p:ext>
    </p:extLst>
  </p:cSld>
  <p:clrMapOvr>
    <a:masterClrMapping/>
  </p:clrMapOvr>
  <p:transition spd="slow" advClick="0" advTm="5000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3126144"/>
      </p:ext>
    </p:extLst>
  </p:cSld>
  <p:clrMapOvr>
    <a:masterClrMapping/>
  </p:clrMapOvr>
  <p:transition spd="slow" advClick="0" advTm="5000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03753"/>
      </p:ext>
    </p:extLst>
  </p:cSld>
  <p:clrMapOvr>
    <a:masterClrMapping/>
  </p:clrMapOvr>
  <p:transition spd="slow" advClick="0" advTm="5000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2580"/>
      </p:ext>
    </p:extLst>
  </p:cSld>
  <p:clrMapOvr>
    <a:masterClrMapping/>
  </p:clrMapOvr>
  <p:transition spd="slow" advClick="0" advTm="5000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14540385"/>
      </p:ext>
    </p:extLst>
  </p:cSld>
  <p:clrMapOvr>
    <a:masterClrMapping/>
  </p:clrMapOvr>
  <p:transition spd="slow" advClick="0" advTm="5000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2370166"/>
      </p:ext>
    </p:extLst>
  </p:cSld>
  <p:clrMapOvr>
    <a:masterClrMapping/>
  </p:clrMapOvr>
  <p:transition spd="slow" advClick="0" advTm="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5473487"/>
      </p:ext>
    </p:extLst>
  </p:cSld>
  <p:clrMapOvr>
    <a:masterClrMapping/>
  </p:clrMapOvr>
  <p:transition spd="slow" advClick="0" advTm="5000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0490007"/>
      </p:ext>
    </p:extLst>
  </p:cSld>
  <p:clrMapOvr>
    <a:masterClrMapping/>
  </p:clrMapOvr>
  <p:transition spd="slow" advClick="0" advTm="5000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2640050"/>
      </p:ext>
    </p:extLst>
  </p:cSld>
  <p:clrMapOvr>
    <a:masterClrMapping/>
  </p:clrMapOvr>
  <p:transition spd="slow" advClick="0" advTm="5000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2032022"/>
      </p:ext>
    </p:extLst>
  </p:cSld>
  <p:clrMapOvr>
    <a:masterClrMapping/>
  </p:clrMapOvr>
  <p:transition spd="slow" advClick="0" advTm="5000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592914"/>
      </p:ext>
    </p:extLst>
  </p:cSld>
  <p:clrMapOvr>
    <a:masterClrMapping/>
  </p:clrMapOvr>
  <p:transition spd="slow" advClick="0" advTm="5000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7976232"/>
      </p:ext>
    </p:extLst>
  </p:cSld>
  <p:clrMapOvr>
    <a:masterClrMapping/>
  </p:clrMapOvr>
  <p:transition spd="slow" advClick="0" advTm="5000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409430"/>
      </p:ext>
    </p:extLst>
  </p:cSld>
  <p:clrMapOvr>
    <a:masterClrMapping/>
  </p:clrMapOvr>
  <p:transition spd="slow" advClick="0" advTm="5000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8364697"/>
      </p:ext>
    </p:extLst>
  </p:cSld>
  <p:clrMapOvr>
    <a:masterClrMapping/>
  </p:clrMapOvr>
  <p:transition spd="slow" advClick="0" advTm="5000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7283523"/>
      </p:ext>
    </p:extLst>
  </p:cSld>
  <p:clrMapOvr>
    <a:masterClrMapping/>
  </p:clrMapOvr>
  <p:transition spd="slow" advClick="0" advTm="5000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8558818"/>
      </p:ext>
    </p:extLst>
  </p:cSld>
  <p:clrMapOvr>
    <a:masterClrMapping/>
  </p:clrMapOvr>
  <p:transition spd="slow" advClick="0" advTm="5000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9472113"/>
      </p:ext>
    </p:extLst>
  </p:cSld>
  <p:clrMapOvr>
    <a:masterClrMapping/>
  </p:clrMapOvr>
  <p:transition spd="slow" advClick="0" advTm="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6912375"/>
      </p:ext>
    </p:extLst>
  </p:cSld>
  <p:clrMapOvr>
    <a:masterClrMapping/>
  </p:clrMapOvr>
  <p:transition spd="slow" advClick="0" advTm="5000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7085467"/>
      </p:ext>
    </p:extLst>
  </p:cSld>
  <p:clrMapOvr>
    <a:masterClrMapping/>
  </p:clrMapOvr>
  <p:transition spd="slow" advClick="0" advTm="5000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1123909"/>
      </p:ext>
    </p:extLst>
  </p:cSld>
  <p:clrMapOvr>
    <a:masterClrMapping/>
  </p:clrMapOvr>
  <p:transition spd="slow" advClick="0" advTm="5000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3381327"/>
      </p:ext>
    </p:extLst>
  </p:cSld>
  <p:clrMapOvr>
    <a:masterClrMapping/>
  </p:clrMapOvr>
  <p:transition spd="slow" advClick="0" advTm="5000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7009110"/>
      </p:ext>
    </p:extLst>
  </p:cSld>
  <p:clrMapOvr>
    <a:masterClrMapping/>
  </p:clrMapOvr>
  <p:transition spd="slow" advClick="0" advTm="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9433212"/>
      </p:ext>
    </p:extLst>
  </p:cSld>
  <p:clrMapOvr>
    <a:masterClrMapping/>
  </p:clrMapOvr>
  <p:transition spd="slow" advClick="0" advTm="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73537"/>
      </p:ext>
    </p:extLst>
  </p:cSld>
  <p:clrMapOvr>
    <a:masterClrMapping/>
  </p:clrMapOvr>
  <p:transition spd="slow" advClick="0" advTm="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90396"/>
      </p:ext>
    </p:extLst>
  </p:cSld>
  <p:clrMapOvr>
    <a:masterClrMapping/>
  </p:clrMapOvr>
  <p:transition spd="slow" advClick="0" advTm="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6131838"/>
      </p:ext>
    </p:extLst>
  </p:cSld>
  <p:clrMapOvr>
    <a:masterClrMapping/>
  </p:clrMapOvr>
  <p:transition spd="slow" advClick="0" advTm="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9345989"/>
      </p:ext>
    </p:extLst>
  </p:cSld>
  <p:clrMapOvr>
    <a:masterClrMapping/>
  </p:clrMapOvr>
  <p:transition spd="slow" advClick="0" advTm="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8793408"/>
      </p:ext>
    </p:extLst>
  </p:cSld>
  <p:clrMapOvr>
    <a:masterClrMapping/>
  </p:clrMapOvr>
  <p:transition spd="slow" advClick="0" advTm="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449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 spd="slow" advClick="0" advTm="5000">
    <p:wipe dir="r"/>
  </p:transition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018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slow" advClick="0" advTm="5000">
    <p:wipe dir="r"/>
  </p:transition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0992101-D4CB-4117-A814-AB53F869A117}" type="datetimeFigureOut">
              <a:rPr lang="he-IL" smtClean="0"/>
              <a:t>ג'/אייר/תש"פ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17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ransition spd="slow" advClick="0" advTm="5000">
    <p:wipe dir="r"/>
  </p:transition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×ª××¦××ª ×ª××× × ×¢×××¨ ××× ××¢×¦××××ª">
            <a:extLst>
              <a:ext uri="{FF2B5EF4-FFF2-40B4-BE49-F238E27FC236}">
                <a16:creationId xmlns:a16="http://schemas.microsoft.com/office/drawing/2014/main" id="{819DBD95-E80F-487D-856B-5CCDA183D3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63" y="639097"/>
            <a:ext cx="5656186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FBDFC006-9B39-4263-9089-9BC7A61A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644" y="639097"/>
            <a:ext cx="5656186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יום עצמאות 2020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כפר מנחם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ירדנה ארזי וכוכבי הפסטיגל - מחרוזת להקות צבאיות">
            <a:hlinkClick r:id="" action="ppaction://media"/>
            <a:extLst>
              <a:ext uri="{FF2B5EF4-FFF2-40B4-BE49-F238E27FC236}">
                <a16:creationId xmlns:a16="http://schemas.microsoft.com/office/drawing/2014/main" id="{380D2601-B75C-48F5-95AF-3418546E5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3" name="להקת חיל האוויר - תמיד עולה המנגינה">
            <a:hlinkClick r:id="" action="ppaction://media"/>
            <a:extLst>
              <a:ext uri="{FF2B5EF4-FFF2-40B4-BE49-F238E27FC236}">
                <a16:creationId xmlns:a16="http://schemas.microsoft.com/office/drawing/2014/main" id="{FFF53F48-0FB3-4871-9DC5-91737B2829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81028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37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כותרת 3">
            <a:extLst>
              <a:ext uri="{FF2B5EF4-FFF2-40B4-BE49-F238E27FC236}">
                <a16:creationId xmlns:a16="http://schemas.microsoft.com/office/drawing/2014/main" id="{8F423069-43F2-4BD5-9A66-39C12DFA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18" y="328693"/>
            <a:ext cx="7144283" cy="36860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עומר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דניאל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מפקד צוות</a:t>
            </a:r>
            <a:br>
              <a:rPr lang="he-IL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התותחנים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944E9F7B-1771-4D95-A352-A6437FD07F93" descr="944E9F7B-1771-4D95-A352-A6437FD07F93">
            <a:extLst>
              <a:ext uri="{FF2B5EF4-FFF2-40B4-BE49-F238E27FC236}">
                <a16:creationId xmlns:a16="http://schemas.microsoft.com/office/drawing/2014/main" id="{F5EAF906-D6E3-42C6-8A9C-96DC25A2B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88" y="587356"/>
            <a:ext cx="3869704" cy="515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125591"/>
      </p:ext>
    </p:extLst>
  </p:cSld>
  <p:clrMapOvr>
    <a:masterClrMapping/>
  </p:clrMapOvr>
  <p:transition spd="slow" advClick="0" advTm="500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AF6EB44B-918B-44C2-BBD3-47DC9F3D323D" descr="AF6EB44B-918B-44C2-BBD3-47DC9F3D323D">
            <a:extLst>
              <a:ext uri="{FF2B5EF4-FFF2-40B4-BE49-F238E27FC236}">
                <a16:creationId xmlns:a16="http://schemas.microsoft.com/office/drawing/2014/main" id="{B9BE6D84-B621-4A0B-8D44-74CA990A5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653"/>
          <a:stretch/>
        </p:blipFill>
        <p:spPr bwMode="auto">
          <a:xfrm>
            <a:off x="633999" y="347410"/>
            <a:ext cx="4216297" cy="53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60836600-99D0-42C4-BF57-EE12AAE2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נוי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סלע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המודיעין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80815"/>
      </p:ext>
    </p:extLst>
  </p:cSld>
  <p:clrMapOvr>
    <a:masterClrMapping/>
  </p:clrMapOvr>
  <p:transition spd="slow" advClick="0" advTm="5000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כותרת 3">
            <a:extLst>
              <a:ext uri="{FF2B5EF4-FFF2-40B4-BE49-F238E27FC236}">
                <a16:creationId xmlns:a16="http://schemas.microsoft.com/office/drawing/2014/main" id="{CB357855-C26F-4116-A26A-790160F5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696" y="639097"/>
            <a:ext cx="5778376" cy="36860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 rtl="0">
              <a:lnSpc>
                <a:spcPct val="150000"/>
              </a:lnSpc>
            </a:pPr>
            <a:r>
              <a:rPr lang="he-IL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עדי אלפיה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חיל המודיעין</a:t>
            </a:r>
            <a:b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ביקשה לא לפרסם תמונה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61581"/>
      </p:ext>
    </p:extLst>
  </p:cSld>
  <p:clrMapOvr>
    <a:masterClrMapping/>
  </p:clrMapOvr>
  <p:transition spd="slow" advClick="0" advTm="5000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7D059AC-3470-4BA5-82E3-D1570297A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15E8A32C-09B0-4E51-9E0F-A99CB784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20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אופק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מועלם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סופר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קמ"ן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2" name="C9AFA48D-6C24-4E44-903D-DEBE38503AE7" descr="C9AFA48D-6C24-4E44-903D-DEBE38503AE7">
            <a:extLst>
              <a:ext uri="{FF2B5EF4-FFF2-40B4-BE49-F238E27FC236}">
                <a16:creationId xmlns:a16="http://schemas.microsoft.com/office/drawing/2014/main" id="{18BA2194-24B3-445A-9FF5-6B95B73BDB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38502"/>
          <a:stretch/>
        </p:blipFill>
        <p:spPr bwMode="auto">
          <a:xfrm>
            <a:off x="633999" y="620720"/>
            <a:ext cx="4001315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F075D09A-FF42-4BFF-AC74-BFB1C6A4E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F10DB11-2231-4DE8-9179-3414D9F6C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E691284A-2CC7-41DB-ADDC-4B9D104DD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94784925"/>
      </p:ext>
    </p:extLst>
  </p:cSld>
  <p:clrMapOvr>
    <a:masterClrMapping/>
  </p:clrMapOvr>
  <p:transition spd="slow" advClick="0" advTm="50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930C94D5-DBCD-4767-888F-9B87CDF9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193" y="639097"/>
            <a:ext cx="5534738" cy="36860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גל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והבה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לוחם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במסייעת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שריון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91D831D8-E9A5-448A-81B6-BEDADBD4D147" descr="91D831D8-E9A5-448A-81B6-BEDADBD4D147">
            <a:extLst>
              <a:ext uri="{FF2B5EF4-FFF2-40B4-BE49-F238E27FC236}">
                <a16:creationId xmlns:a16="http://schemas.microsoft.com/office/drawing/2014/main" id="{838D3916-8A4D-4257-95B1-B9A8C53F2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0" r="2" b="341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2474772"/>
      </p:ext>
    </p:extLst>
  </p:cSld>
  <p:clrMapOvr>
    <a:masterClrMapping/>
  </p:clrMapOvr>
  <p:transition spd="slow" advClick="0" advTm="50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1E0382-8B39-4A0D-A54C-61B39D27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יובל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לזרקביץ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מדריכת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חי"ר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E789C3B4-BC03-4759-8FD5-1F852A37B595" descr="E789C3B4-BC03-4759-8FD5-1F852A37B595">
            <a:extLst>
              <a:ext uri="{FF2B5EF4-FFF2-40B4-BE49-F238E27FC236}">
                <a16:creationId xmlns:a16="http://schemas.microsoft.com/office/drawing/2014/main" id="{4BE717C6-E419-4A81-A92E-DE34EA421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9" r="2" b="1987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7916262"/>
      </p:ext>
    </p:extLst>
  </p:cSld>
  <p:clrMapOvr>
    <a:masterClrMapping/>
  </p:clrMapOvr>
  <p:transition spd="slow" advClick="0" advTm="5000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86F82334-15FD-4716-B809-80566A2B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659" y="1513741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אמיר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קורנפלד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2213138E-98C0-4604-A998-55739BBABA07" descr="2213138E-98C0-4604-A998-55739BBABA07">
            <a:extLst>
              <a:ext uri="{FF2B5EF4-FFF2-40B4-BE49-F238E27FC236}">
                <a16:creationId xmlns:a16="http://schemas.microsoft.com/office/drawing/2014/main" id="{94056C85-FE9C-44DB-9A8C-7D6FFC162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8196" b="-1"/>
          <a:stretch/>
        </p:blipFill>
        <p:spPr bwMode="auto">
          <a:xfrm>
            <a:off x="683417" y="406445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1116606"/>
      </p:ext>
    </p:extLst>
  </p:cSld>
  <p:clrMapOvr>
    <a:masterClrMapping/>
  </p:clrMapOvr>
  <p:transition spd="slow" advClick="0" advTm="500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D6C452C0-24FD-49DF-849D-4D63810B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946" y="1960563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אופיר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שופן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חטיבה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דרומית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אוגדת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עזה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</a:b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pic>
        <p:nvPicPr>
          <p:cNvPr id="9221" name="E631C118-BAC4-439A-90E0-B28B60D1EA7E" descr="E631C118-BAC4-439A-90E0-B28B60D1EA7E">
            <a:extLst>
              <a:ext uri="{FF2B5EF4-FFF2-40B4-BE49-F238E27FC236}">
                <a16:creationId xmlns:a16="http://schemas.microsoft.com/office/drawing/2014/main" id="{943A4BC8-9F94-4354-84C1-1EBA72047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8" r="2189" b="-1"/>
          <a:stretch/>
        </p:blipFill>
        <p:spPr bwMode="auto">
          <a:xfrm>
            <a:off x="683417" y="495066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8882264"/>
      </p:ext>
    </p:extLst>
  </p:cSld>
  <p:clrMapOvr>
    <a:masterClrMapping/>
  </p:clrMapOvr>
  <p:transition spd="slow" advClick="0" advTm="50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2CABE1A1-6646-495D-9190-71AEA4A3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541" y="1276938"/>
            <a:ext cx="4813072" cy="39950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ברדה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מש"קית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אמל"ח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ביחידת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שלדג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9" name="84D3EB3F-A44B-4349-91FE-1DD97038D857" descr="84D3EB3F-A44B-4349-91FE-1DD97038D857">
            <a:extLst>
              <a:ext uri="{FF2B5EF4-FFF2-40B4-BE49-F238E27FC236}">
                <a16:creationId xmlns:a16="http://schemas.microsoft.com/office/drawing/2014/main" id="{C0AD8398-D40D-446D-960D-2B052ED3B1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r="-1" b="-1"/>
          <a:stretch/>
        </p:blipFill>
        <p:spPr bwMode="auto">
          <a:xfrm>
            <a:off x="739223" y="410474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6901621"/>
      </p:ext>
    </p:extLst>
  </p:cSld>
  <p:clrMapOvr>
    <a:masterClrMapping/>
  </p:clrMapOvr>
  <p:transition spd="slow" advClick="0" advTm="5000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כותרת 3">
            <a:extLst>
              <a:ext uri="{FF2B5EF4-FFF2-40B4-BE49-F238E27FC236}">
                <a16:creationId xmlns:a16="http://schemas.microsoft.com/office/drawing/2014/main" id="{CB357855-C26F-4116-A26A-790160F5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696" y="639097"/>
            <a:ext cx="5778376" cy="36860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 rtl="0">
              <a:lnSpc>
                <a:spcPct val="150000"/>
              </a:lnSpc>
            </a:pPr>
            <a:r>
              <a:rPr lang="he-IL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שקד </a:t>
            </a:r>
            <a:r>
              <a:rPr lang="he-IL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חזאזי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חיל האויר</a:t>
            </a:r>
            <a:b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ביקש לא לפרסם תמונה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25984"/>
      </p:ext>
    </p:extLst>
  </p:cSld>
  <p:clrMapOvr>
    <a:masterClrMapping/>
  </p:clrMapOvr>
  <p:transition spd="slow" advClick="0" advTm="5000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×ª××¦××ª ×ª××× × ×¢×××¨ ×ª××× ××ª ××¦×××§××ª ×©× ××××××">
            <a:extLst>
              <a:ext uri="{FF2B5EF4-FFF2-40B4-BE49-F238E27FC236}">
                <a16:creationId xmlns:a16="http://schemas.microsoft.com/office/drawing/2014/main" id="{649816D0-CC44-4575-AE04-435468B1D3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" y="947391"/>
            <a:ext cx="5655459" cy="443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732874BC-19F9-4A6B-8112-31CF55B2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093" y="1194942"/>
            <a:ext cx="6303224" cy="268615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he-IL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פלוגת כפר מנחם מונה:</a:t>
            </a:r>
            <a:br>
              <a:rPr lang="he-IL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חיילות חיילים וש"ש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בואו נעשה להם כבוד</a:t>
            </a:r>
          </a:p>
        </p:txBody>
      </p:sp>
    </p:spTree>
    <p:extLst>
      <p:ext uri="{BB962C8B-B14F-4D97-AF65-F5344CB8AC3E}">
        <p14:creationId xmlns:p14="http://schemas.microsoft.com/office/powerpoint/2010/main" val="2542175873"/>
      </p:ext>
    </p:extLst>
  </p:cSld>
  <p:clrMapOvr>
    <a:masterClrMapping/>
  </p:clrMapOvr>
  <p:transition spd="slow" advClick="0" advTm="5000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5CBFCF7-0C5E-45ED-BD68-6001CE92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אור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זייצוב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 </a:t>
            </a:r>
            <a:r>
              <a:rPr lang="he-IL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5" name="448757D4-0D12-4F9D-B0BD-9C601A7E4E48" descr="448757D4-0D12-4F9D-B0BD-9C601A7E4E48">
            <a:extLst>
              <a:ext uri="{FF2B5EF4-FFF2-40B4-BE49-F238E27FC236}">
                <a16:creationId xmlns:a16="http://schemas.microsoft.com/office/drawing/2014/main" id="{B3B93262-A533-441E-A82C-68CE3299B8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-2" b="3417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1085431"/>
      </p:ext>
    </p:extLst>
  </p:cSld>
  <p:clrMapOvr>
    <a:masterClrMapping/>
  </p:clrMapOvr>
  <p:transition spd="slow" advClick="0" advTm="5000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77" y="838536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מור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כהנא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מדריכת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כושר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קרבי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6E629083-783C-413A-A96A-6863E75BE9B1" descr="6E629083-783C-413A-A96A-6863E75BE9B1">
            <a:extLst>
              <a:ext uri="{FF2B5EF4-FFF2-40B4-BE49-F238E27FC236}">
                <a16:creationId xmlns:a16="http://schemas.microsoft.com/office/drawing/2014/main" id="{B2A8D8F9-9DAD-4166-8455-98A83649A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7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9245928"/>
      </p:ext>
    </p:extLst>
  </p:cSld>
  <p:clrMapOvr>
    <a:masterClrMapping/>
  </p:clrMapOvr>
  <p:transition spd="slow" advClick="0" advTm="5000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שי שחורי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סמלת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מחלקה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מחנה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80</a:t>
            </a:r>
          </a:p>
        </p:txBody>
      </p:sp>
      <p:pic>
        <p:nvPicPr>
          <p:cNvPr id="2050" name="14F8AF9C-8B24-443F-B9C8-751CC0115959" descr="14F8AF9C-8B24-443F-B9C8-751CC0115959">
            <a:extLst>
              <a:ext uri="{FF2B5EF4-FFF2-40B4-BE49-F238E27FC236}">
                <a16:creationId xmlns:a16="http://schemas.microsoft.com/office/drawing/2014/main" id="{D6E0B34C-0E16-4C6C-99C0-D46FC5113F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r="13180" b="-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2224804"/>
      </p:ext>
    </p:extLst>
  </p:cSld>
  <p:clrMapOvr>
    <a:masterClrMapping/>
  </p:clrMapOvr>
  <p:transition spd="slow" advClick="0" advTm="50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999" y="671592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גאיה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סעידי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כפר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הנוער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בן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שמן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BC1720E6-2B56-429E-9F27-EBC38193E321" descr="BC1720E6-2B56-429E-9F27-EBC38193E321">
            <a:extLst>
              <a:ext uri="{FF2B5EF4-FFF2-40B4-BE49-F238E27FC236}">
                <a16:creationId xmlns:a16="http://schemas.microsoft.com/office/drawing/2014/main" id="{745601B4-F3A5-4278-9F05-52949C1158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r="2" b="2205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8922260"/>
      </p:ext>
    </p:extLst>
  </p:cSld>
  <p:clrMapOvr>
    <a:masterClrMapping/>
  </p:clrMapOvr>
  <p:transition spd="slow" advClick="0" advTm="5000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שירה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סעידי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עמותת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עמיחי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098" name="D3891FEF-C98E-4A54-BA60-49422B6F71B9" descr="D3891FEF-C98E-4A54-BA60-49422B6F71B9">
            <a:extLst>
              <a:ext uri="{FF2B5EF4-FFF2-40B4-BE49-F238E27FC236}">
                <a16:creationId xmlns:a16="http://schemas.microsoft.com/office/drawing/2014/main" id="{BBF4B54C-E7FF-402C-861E-EC4A19EDE5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r="1080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832931"/>
      </p:ext>
    </p:extLst>
  </p:cSld>
  <p:clrMapOvr>
    <a:masterClrMapping/>
  </p:clrMapOvr>
  <p:transition spd="slow" advClick="0" advTm="5000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גל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פלדמן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פנימיית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אורנים</a:t>
            </a:r>
            <a:endParaRPr lang="en-US" sz="6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2" name="4EAA8EC6-C5BB-492F-8171-F3C8AF013F52" descr="4EAA8EC6-C5BB-492F-8171-F3C8AF013F52">
            <a:extLst>
              <a:ext uri="{FF2B5EF4-FFF2-40B4-BE49-F238E27FC236}">
                <a16:creationId xmlns:a16="http://schemas.microsoft.com/office/drawing/2014/main" id="{FBCCDFDE-848C-4326-9CC4-193641BE26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69900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3514736"/>
      </p:ext>
    </p:extLst>
  </p:cSld>
  <p:clrMapOvr>
    <a:masterClrMapping/>
  </p:clrMapOvr>
  <p:transition spd="slow" advClick="0" advTm="5000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נופר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ארגוב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המודיעין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46" name="190B0537-D703-4F45-B7D8-CE7540E46C75" descr="190B0537-D703-4F45-B7D8-CE7540E46C75">
            <a:extLst>
              <a:ext uri="{FF2B5EF4-FFF2-40B4-BE49-F238E27FC236}">
                <a16:creationId xmlns:a16="http://schemas.microsoft.com/office/drawing/2014/main" id="{39B88092-85FD-47AA-B7E5-062FCE604D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6" r="1" b="44936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8145779"/>
      </p:ext>
    </p:extLst>
  </p:cSld>
  <p:clrMapOvr>
    <a:masterClrMapping/>
  </p:clrMapOvr>
  <p:transition spd="slow" advClick="0" advTm="5000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גלי אליעז</a:t>
            </a:r>
            <a:b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שנת שירות</a:t>
            </a:r>
            <a:b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כפר הנוער כדורי</a:t>
            </a:r>
          </a:p>
        </p:txBody>
      </p:sp>
      <p:pic>
        <p:nvPicPr>
          <p:cNvPr id="7170" name="07613F2F-36C0-4C62-B525-9B534A0EB1B7" descr="07613F2F-36C0-4C62-B525-9B534A0EB1B7">
            <a:extLst>
              <a:ext uri="{FF2B5EF4-FFF2-40B4-BE49-F238E27FC236}">
                <a16:creationId xmlns:a16="http://schemas.microsoft.com/office/drawing/2014/main" id="{744E5D13-BC04-4224-B4DB-9CF3E07BDE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7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6518657"/>
      </p:ext>
    </p:extLst>
  </p:cSld>
  <p:clrMapOvr>
    <a:masterClrMapping/>
  </p:clrMapOvr>
  <p:transition spd="slow" advClick="0" advTm="5000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אופק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מלכה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מכ"ית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טירונים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194" name="956D420B-97AE-41A0-A76F-BC8FCC3760BC" descr="956D420B-97AE-41A0-A76F-BC8FCC3760BC">
            <a:extLst>
              <a:ext uri="{FF2B5EF4-FFF2-40B4-BE49-F238E27FC236}">
                <a16:creationId xmlns:a16="http://schemas.microsoft.com/office/drawing/2014/main" id="{E5209FD2-DF3E-4F61-858E-472B64004B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3022492"/>
      </p:ext>
    </p:extLst>
  </p:cSld>
  <p:clrMapOvr>
    <a:masterClrMapping/>
  </p:clrMapOvr>
  <p:transition spd="slow" advClick="0" advTm="5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8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עלמה</a:t>
            </a: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בר</a:t>
            </a:r>
            <a:b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8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פקחית</a:t>
            </a: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טיסה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218" name="7E96A331-9510-446C-B80F-BB34006BBDEF" descr="7E96A331-9510-446C-B80F-BB34006BBDEF">
            <a:extLst>
              <a:ext uri="{FF2B5EF4-FFF2-40B4-BE49-F238E27FC236}">
                <a16:creationId xmlns:a16="http://schemas.microsoft.com/office/drawing/2014/main" id="{12A610D0-FD32-4CE6-867E-D0A2D04FEB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8" r="1" b="35048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9490572"/>
      </p:ext>
    </p:extLst>
  </p:cSld>
  <p:clrMapOvr>
    <a:masterClrMapping/>
  </p:clrMapOvr>
  <p:transition spd="slow" advClick="0" advTm="5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B91DBB75-88BF-4325-9B65-E870D5E3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he-IL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איתי איובי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מטיס </a:t>
            </a:r>
            <a:r>
              <a:rPr lang="he-IL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כטמ"מ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0F045CC8-A375-4453-950F-1D539B868006" descr="0F045CC8-A375-4453-950F-1D539B868006">
            <a:extLst>
              <a:ext uri="{FF2B5EF4-FFF2-40B4-BE49-F238E27FC236}">
                <a16:creationId xmlns:a16="http://schemas.microsoft.com/office/drawing/2014/main" id="{3455CD06-EA14-4450-9E54-4AA7843FE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1306"/>
          <a:stretch/>
        </p:blipFill>
        <p:spPr bwMode="auto">
          <a:xfrm>
            <a:off x="1096663" y="1003026"/>
            <a:ext cx="5076644" cy="43947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891679"/>
      </p:ext>
    </p:extLst>
  </p:cSld>
  <p:clrMapOvr>
    <a:masterClrMapping/>
  </p:clrMapOvr>
  <p:transition spd="slow" advClick="0" advTm="5000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לירי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סביר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מנהלת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רשת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חטמ"ר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769</a:t>
            </a:r>
          </a:p>
        </p:txBody>
      </p:sp>
      <p:pic>
        <p:nvPicPr>
          <p:cNvPr id="10242" name="D8DC61BB-536D-400C-8C91-F4A743C43E61" descr="D8DC61BB-536D-400C-8C91-F4A743C43E61">
            <a:extLst>
              <a:ext uri="{FF2B5EF4-FFF2-40B4-BE49-F238E27FC236}">
                <a16:creationId xmlns:a16="http://schemas.microsoft.com/office/drawing/2014/main" id="{4ACF5D1A-C2D9-4A0C-B2AF-2A6C9A8438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3" r="1" b="26393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00753418"/>
      </p:ext>
    </p:extLst>
  </p:cSld>
  <p:clrMapOvr>
    <a:masterClrMapping/>
  </p:clrMapOvr>
  <p:transition spd="slow" advClick="0" advTm="5000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יערה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גל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שנהב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לוחמת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חובשת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חילוץ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והצלה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267" name="2DAD9081-48F4-48A8-BF70-25E052F93A57" descr="2DAD9081-48F4-48A8-BF70-25E052F93A57">
            <a:extLst>
              <a:ext uri="{FF2B5EF4-FFF2-40B4-BE49-F238E27FC236}">
                <a16:creationId xmlns:a16="http://schemas.microsoft.com/office/drawing/2014/main" id="{EE1DE093-3312-4AA8-B5C9-346E885C19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3" r="2" b="5739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545493"/>
      </p:ext>
    </p:extLst>
  </p:cSld>
  <p:clrMapOvr>
    <a:masterClrMapping/>
  </p:clrMapOvr>
  <p:transition spd="slow" advClick="0" advTm="5000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תומר שחורי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השומר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הצעיר</a:t>
            </a:r>
            <a:endParaRPr lang="en-US" sz="6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290" name="3382724C-4E16-4619-B6C7-18297C296823" descr="3382724C-4E16-4619-B6C7-18297C296823">
            <a:extLst>
              <a:ext uri="{FF2B5EF4-FFF2-40B4-BE49-F238E27FC236}">
                <a16:creationId xmlns:a16="http://schemas.microsoft.com/office/drawing/2014/main" id="{0588DFE1-0FAE-417F-885E-B5F3E462B2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7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פרחים בקנה - רמיקס 2012">
            <a:hlinkClick r:id="" action="ppaction://media"/>
            <a:extLst>
              <a:ext uri="{FF2B5EF4-FFF2-40B4-BE49-F238E27FC236}">
                <a16:creationId xmlns:a16="http://schemas.microsoft.com/office/drawing/2014/main" id="{741D5ADD-8D75-4557-A0C4-89401B34D8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86325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audio>
              <p:cMediaNode vol="80000" numSld="37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אוהד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קורנפלד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לוחם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ביחידת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יהלום</a:t>
            </a:r>
            <a:endParaRPr lang="en-US" sz="6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314" name="B5707D2C-467D-4B1C-A3A3-451559617BEE" descr="B5707D2C-467D-4B1C-A3A3-451559617BEE">
            <a:extLst>
              <a:ext uri="{FF2B5EF4-FFF2-40B4-BE49-F238E27FC236}">
                <a16:creationId xmlns:a16="http://schemas.microsoft.com/office/drawing/2014/main" id="{C76D3BC0-373B-4E9E-BAC7-0B7796C13F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3" r="-1" b="20813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1337444"/>
      </p:ext>
    </p:extLst>
  </p:cSld>
  <p:clrMapOvr>
    <a:masterClrMapping/>
  </p:clrMapOvr>
  <p:transition spd="slow" advClick="0" advTm="5000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CFC92F92-8A78-447A-95E8-7EC9C9295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עדן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אוחנה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מכינת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מלח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הארץ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338" name="E443E8B7-D3E4-44BD-9A44-FC102A1C94CA" descr="E443E8B7-D3E4-44BD-9A44-FC102A1C94CA">
            <a:extLst>
              <a:ext uri="{FF2B5EF4-FFF2-40B4-BE49-F238E27FC236}">
                <a16:creationId xmlns:a16="http://schemas.microsoft.com/office/drawing/2014/main" id="{D9B077BF-AD1C-46CF-92D4-C634DC6DCE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1" b="150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3826341"/>
      </p:ext>
    </p:extLst>
  </p:cSld>
  <p:clrMapOvr>
    <a:masterClrMapping/>
  </p:clrMapOvr>
  <p:transition spd="slow" advClick="0" advTm="5000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רום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פז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תותחן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362" name="71643034-E469-4DD7-AF59-D0F3B19E232D" descr="71643034-E469-4DD7-AF59-D0F3B19E232D">
            <a:extLst>
              <a:ext uri="{FF2B5EF4-FFF2-40B4-BE49-F238E27FC236}">
                <a16:creationId xmlns:a16="http://schemas.microsoft.com/office/drawing/2014/main" id="{55AAD6A8-668A-4B62-8BCE-BC39D713A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9" r="1016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7698691"/>
      </p:ext>
    </p:extLst>
  </p:cSld>
  <p:clrMapOvr>
    <a:masterClrMapping/>
  </p:clrMapOvr>
  <p:transition spd="slow" advClick="0" advTm="5000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77831345-4758-4996-A54E-D53CAEA5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נועם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זלמנוביץ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'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מ"מ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טירונים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386" name="2CD1C629-401B-4588-B82E-74FBBA9808C7" descr="2CD1C629-401B-4588-B82E-74FBBA9808C7">
            <a:extLst>
              <a:ext uri="{FF2B5EF4-FFF2-40B4-BE49-F238E27FC236}">
                <a16:creationId xmlns:a16="http://schemas.microsoft.com/office/drawing/2014/main" id="{EF4C1EC8-DAD3-4FBC-9639-EA7C3D39E3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" r="2" b="3985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1513263"/>
      </p:ext>
    </p:extLst>
  </p:cSld>
  <p:clrMapOvr>
    <a:masterClrMapping/>
  </p:clrMapOvr>
  <p:transition spd="slow" advClick="0" advTm="5000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3A37BCD5-F791-45FF-B398-4F26CC947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גלי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בונפיל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מדריכת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צלפים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410" name="7D5C4FC6-195D-4FF4-9C71-F8757A4E973E" descr="7D5C4FC6-195D-4FF4-9C71-F8757A4E973E">
            <a:extLst>
              <a:ext uri="{FF2B5EF4-FFF2-40B4-BE49-F238E27FC236}">
                <a16:creationId xmlns:a16="http://schemas.microsoft.com/office/drawing/2014/main" id="{D21E197E-E034-40A0-A356-24005031D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פרחים בקנה - רמיקס 2012">
            <a:hlinkClick r:id="" action="ppaction://media"/>
            <a:extLst>
              <a:ext uri="{FF2B5EF4-FFF2-40B4-BE49-F238E27FC236}">
                <a16:creationId xmlns:a16="http://schemas.microsoft.com/office/drawing/2014/main" id="{D85EADC9-CDE5-4740-9E72-DD82AA7A8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09229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930C94D5-DBCD-4767-888F-9B87CDF9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זיו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זלמנוביץ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'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עמותת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זיו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נעורים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434" name="F3E110E1-05FE-466D-BB10-78F96A24D4A2" descr="F3E110E1-05FE-466D-BB10-78F96A24D4A2">
            <a:extLst>
              <a:ext uri="{FF2B5EF4-FFF2-40B4-BE49-F238E27FC236}">
                <a16:creationId xmlns:a16="http://schemas.microsoft.com/office/drawing/2014/main" id="{A0CE1EFF-DBF5-4E9B-835E-568E652A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r="-1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1962566"/>
      </p:ext>
    </p:extLst>
  </p:cSld>
  <p:clrMapOvr>
    <a:masterClrMapping/>
  </p:clrMapOvr>
  <p:transition spd="slow" advClick="0" advTm="5000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930C94D5-DBCD-4767-888F-9B87CDF9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נעה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כהנא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מ"מ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בחיל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החינוך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458" name="B03CDD22-BED7-4F5F-9BD5-D65C0DF8DDB8" descr="B03CDD22-BED7-4F5F-9BD5-D65C0DF8DDB8">
            <a:extLst>
              <a:ext uri="{FF2B5EF4-FFF2-40B4-BE49-F238E27FC236}">
                <a16:creationId xmlns:a16="http://schemas.microsoft.com/office/drawing/2014/main" id="{995E2F91-D09C-4AB4-9E94-E57CCA57A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r="2" b="17477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1068927"/>
      </p:ext>
    </p:extLst>
  </p:cSld>
  <p:clrMapOvr>
    <a:masterClrMapping/>
  </p:clrMapOvr>
  <p:transition spd="slow" advClick="0" advTm="50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B91DBB75-88BF-4325-9B65-E870D5E3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עידו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צוברי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8B5D9345-7D28-48A3-AD0A-6231AF352665" descr="8B5D9345-7D28-48A3-AD0A-6231AF352665">
            <a:extLst>
              <a:ext uri="{FF2B5EF4-FFF2-40B4-BE49-F238E27FC236}">
                <a16:creationId xmlns:a16="http://schemas.microsoft.com/office/drawing/2014/main" id="{5BE79333-32BA-4C5C-8A8F-E419D1C60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r="14555" b="-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694907"/>
      </p:ext>
    </p:extLst>
  </p:cSld>
  <p:clrMapOvr>
    <a:masterClrMapping/>
  </p:clrMapOvr>
  <p:transition spd="slow" advClick="0" advTm="5000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D6C452C0-24FD-49DF-849D-4D63810B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נעה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שפירר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מפקדת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נוער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בגדנ"ע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482" name="94F5DFD4-F448-46BC-978E-3DE3A618CD77" descr="94F5DFD4-F448-46BC-978E-3DE3A618CD77">
            <a:extLst>
              <a:ext uri="{FF2B5EF4-FFF2-40B4-BE49-F238E27FC236}">
                <a16:creationId xmlns:a16="http://schemas.microsoft.com/office/drawing/2014/main" id="{DF370741-DD4B-495A-A9EF-9CF357CEF9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" b="3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6590041"/>
      </p:ext>
    </p:extLst>
  </p:cSld>
  <p:clrMapOvr>
    <a:masterClrMapping/>
  </p:clrMapOvr>
  <p:transition spd="slow" advClick="0" advTm="5000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97D059AC-3470-4BA5-82E3-D1570297A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7174BD37-D2A8-4C33-B6B3-C4A29727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דניאל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הכספי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הנט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לוחם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בחיל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הים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218" name="A704834E-E565-4FB4-8272-E2D7BAD3D560" descr="A704834E-E565-4FB4-8272-E2D7BAD3D560">
            <a:extLst>
              <a:ext uri="{FF2B5EF4-FFF2-40B4-BE49-F238E27FC236}">
                <a16:creationId xmlns:a16="http://schemas.microsoft.com/office/drawing/2014/main" id="{A938A9C3-94E4-4B1A-8602-84FAC1305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1" r="2" b="19509"/>
          <a:stretch/>
        </p:blipFill>
        <p:spPr bwMode="auto">
          <a:xfrm>
            <a:off x="633999" y="620720"/>
            <a:ext cx="4001315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075D09A-FF42-4BFF-AC74-BFB1C6A4E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FF10DB11-2231-4DE8-9179-3414D9F6C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691284A-2CC7-41DB-ADDC-4B9D104DD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3624787"/>
      </p:ext>
    </p:extLst>
  </p:cSld>
  <p:clrMapOvr>
    <a:masterClrMapping/>
  </p:clrMapOvr>
  <p:transition spd="slow" advClick="0" advTm="5000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86F82334-15FD-4716-B809-80566A2B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000" y="590901"/>
            <a:ext cx="5462001" cy="36860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מיה איובי</a:t>
            </a:r>
            <a:b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מכ"ית</a:t>
            </a: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בבית הספר לקצונה</a:t>
            </a:r>
            <a:b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חיל האויר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2530" name="3C8B8A1F-0636-4BA0-9CE8-94F8997CD1AD" descr="3C8B8A1F-0636-4BA0-9CE8-94F8997CD1AD">
            <a:extLst>
              <a:ext uri="{FF2B5EF4-FFF2-40B4-BE49-F238E27FC236}">
                <a16:creationId xmlns:a16="http://schemas.microsoft.com/office/drawing/2014/main" id="{1D3E9FE1-D8A1-4C67-8771-5F83E82107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7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0996488"/>
      </p:ext>
    </p:extLst>
  </p:cSld>
  <p:clrMapOvr>
    <a:masterClrMapping/>
  </p:clrMapOvr>
  <p:transition spd="slow" advClick="0" advTm="5000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3923A1B0-7565-45A0-B6CB-D8B029551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עדי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אלבירט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חובשת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האויר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554" name="FA2C5686-6966-4C78-AE73-A530161E93D7" descr="FA2C5686-6966-4C78-AE73-A530161E93D7">
            <a:extLst>
              <a:ext uri="{FF2B5EF4-FFF2-40B4-BE49-F238E27FC236}">
                <a16:creationId xmlns:a16="http://schemas.microsoft.com/office/drawing/2014/main" id="{E410D6E1-B963-4D3E-A2E7-751D1B223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8" r="2" b="13903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4408643"/>
      </p:ext>
    </p:extLst>
  </p:cSld>
  <p:clrMapOvr>
    <a:masterClrMapping/>
  </p:clrMapOvr>
  <p:transition spd="slow" advClick="0" advTm="5000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F045B9D-BFE5-48F7-8095-AE2DF537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עופרי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טל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כתבת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בביטאון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האויר</a:t>
            </a:r>
            <a:endParaRPr lang="en-US" sz="6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4578" name="31E14040-B8C3-4400-8543-C9FC65D2932D" descr="31E14040-B8C3-4400-8543-C9FC65D2932D">
            <a:extLst>
              <a:ext uri="{FF2B5EF4-FFF2-40B4-BE49-F238E27FC236}">
                <a16:creationId xmlns:a16="http://schemas.microsoft.com/office/drawing/2014/main" id="{F4794A2B-D8B9-4AE4-821E-134CF94F7A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1" r="-1" b="11465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5186913"/>
      </p:ext>
    </p:extLst>
  </p:cSld>
  <p:clrMapOvr>
    <a:masterClrMapping/>
  </p:clrMapOvr>
  <p:transition spd="slow" advClick="0" advTm="5000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348" y="639097"/>
            <a:ext cx="5231724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ליאור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ארליך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קצינה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במטה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המבצעי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האויר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5602" name="DC56F3EF-4DDA-4B16-BE3E-183699CC87AE" descr="DC56F3EF-4DDA-4B16-BE3E-183699CC87AE">
            <a:extLst>
              <a:ext uri="{FF2B5EF4-FFF2-40B4-BE49-F238E27FC236}">
                <a16:creationId xmlns:a16="http://schemas.microsoft.com/office/drawing/2014/main" id="{933E19C3-9AC3-4BEE-A3A6-4F2BC4A04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4" r="-1" b="2021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8488353"/>
      </p:ext>
    </p:extLst>
  </p:cSld>
  <p:clrMapOvr>
    <a:masterClrMapping/>
  </p:clrMapOvr>
  <p:transition spd="slow" advClick="0" advTm="5000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גיא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מזמר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תכניתן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תשתיות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הים</a:t>
            </a:r>
            <a:endParaRPr lang="en-US" sz="6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6626" name="8134290A-524B-4DFD-A493-EF03C748BDEE" descr="8134290A-524B-4DFD-A493-EF03C748BDEE">
            <a:extLst>
              <a:ext uri="{FF2B5EF4-FFF2-40B4-BE49-F238E27FC236}">
                <a16:creationId xmlns:a16="http://schemas.microsoft.com/office/drawing/2014/main" id="{4A225859-6427-4D83-93E6-30C992EDF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7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8280253"/>
      </p:ext>
    </p:extLst>
  </p:cSld>
  <p:clrMapOvr>
    <a:masterClrMapping/>
  </p:clrMapOvr>
  <p:transition spd="slow" advClick="0" advTm="5000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איתי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לובוביץ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לוחם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במערך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ההגנה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האוירית</a:t>
            </a:r>
            <a:endParaRPr lang="en-US" sz="6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650" name="FB25D83C-AC2C-46FF-8F2D-D25F676C5216" descr="FB25D83C-AC2C-46FF-8F2D-D25F676C5216">
            <a:extLst>
              <a:ext uri="{FF2B5EF4-FFF2-40B4-BE49-F238E27FC236}">
                <a16:creationId xmlns:a16="http://schemas.microsoft.com/office/drawing/2014/main" id="{73BDC074-F8DA-4D44-A3E0-5D2052765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1485290"/>
      </p:ext>
    </p:extLst>
  </p:cSld>
  <p:clrMapOvr>
    <a:masterClrMapping/>
  </p:clrMapOvr>
  <p:transition spd="slow" advClick="0" advTm="4000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97D059AC-3470-4BA5-82E3-D1570297A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2CABE1A1-6646-495D-9190-71AEA4A3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יובל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וינטרגרין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לוחמת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בגדוד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ברדלס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6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8674" name="B1FF2639-E4EC-48D3-83A2-63EB5A67B865" descr="B1FF2639-E4EC-48D3-83A2-63EB5A67B865">
            <a:extLst>
              <a:ext uri="{FF2B5EF4-FFF2-40B4-BE49-F238E27FC236}">
                <a16:creationId xmlns:a16="http://schemas.microsoft.com/office/drawing/2014/main" id="{CEB96328-D96A-4F9B-8E84-2DC58934C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r="4426" b="-3"/>
          <a:stretch/>
        </p:blipFill>
        <p:spPr bwMode="auto">
          <a:xfrm>
            <a:off x="633999" y="620720"/>
            <a:ext cx="4001315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075D09A-FF42-4BFF-AC74-BFB1C6A4E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FF10DB11-2231-4DE8-9179-3414D9F6C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691284A-2CC7-41DB-ADDC-4B9D104DD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6969438"/>
      </p:ext>
    </p:extLst>
  </p:cSld>
  <p:clrMapOvr>
    <a:masterClrMapping/>
  </p:clrMapOvr>
  <p:transition spd="slow" advClick="0" advTm="4000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170" y="639097"/>
            <a:ext cx="5365902" cy="36860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כרמל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לוק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פנימיית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הבוגר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9698" name="2C6E1589-46A9-4B9E-BD11-305DD5699732" descr="2C6E1589-46A9-4B9E-BD11-305DD5699732">
            <a:extLst>
              <a:ext uri="{FF2B5EF4-FFF2-40B4-BE49-F238E27FC236}">
                <a16:creationId xmlns:a16="http://schemas.microsoft.com/office/drawing/2014/main" id="{7045A4B4-82CC-4E07-B6DD-EEF3AEC48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7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3825631"/>
      </p:ext>
    </p:extLst>
  </p:cSld>
  <p:clrMapOvr>
    <a:masterClrMapping/>
  </p:clrMapOvr>
  <p:transition spd="slow" advClick="0" advTm="400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7F4D4B29-51CA-4770-AF37-CF51BE54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איתי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צוברי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A5DCCECB-977D-4E8D-85A1-9E9C11616A85" descr="A5DCCECB-977D-4E8D-85A1-9E9C11616A85">
            <a:extLst>
              <a:ext uri="{FF2B5EF4-FFF2-40B4-BE49-F238E27FC236}">
                <a16:creationId xmlns:a16="http://schemas.microsoft.com/office/drawing/2014/main" id="{8F831CE3-9F88-4997-BC5C-3DFCF6773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r="2" b="39788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76473517"/>
      </p:ext>
    </p:extLst>
  </p:cSld>
  <p:clrMapOvr>
    <a:masterClrMapping/>
  </p:clrMapOvr>
  <p:transition spd="slow" advClick="0" advTm="5000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404" y="639097"/>
            <a:ext cx="5077668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אביב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ארליך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קורס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פרמדיקים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22" name="F9D4145C-53AD-461E-83CB-14588479AB74" descr="F9D4145C-53AD-461E-83CB-14588479AB74">
            <a:extLst>
              <a:ext uri="{FF2B5EF4-FFF2-40B4-BE49-F238E27FC236}">
                <a16:creationId xmlns:a16="http://schemas.microsoft.com/office/drawing/2014/main" id="{13C2F5F9-D0C7-4C33-BA3E-690EFFC2E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3" r="-2" b="38564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784994"/>
      </p:ext>
    </p:extLst>
  </p:cSld>
  <p:clrMapOvr>
    <a:masterClrMapping/>
  </p:clrMapOvr>
  <p:transition spd="slow" advClick="0" advTm="5000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60836600-99D0-42C4-BF57-EE12AAE2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999" y="1861610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ליאור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סולומונוב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קורס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קציני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לוחמה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בה"ד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1746" name="EAA06000-0B2B-45FB-8A0C-01EC7D903B2D" descr="EAA06000-0B2B-45FB-8A0C-01EC7D903B2D">
            <a:extLst>
              <a:ext uri="{FF2B5EF4-FFF2-40B4-BE49-F238E27FC236}">
                <a16:creationId xmlns:a16="http://schemas.microsoft.com/office/drawing/2014/main" id="{532C4C1D-F025-4CFA-9100-EBF34EAB5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8" r="2" b="20413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929402"/>
      </p:ext>
    </p:extLst>
  </p:cSld>
  <p:clrMapOvr>
    <a:masterClrMapping/>
  </p:clrMapOvr>
  <p:transition spd="slow" advClick="0" advTm="5000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A8D406-DD9A-4F8A-805E-083A325A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גיא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אלפיה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קורס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קשר"גים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2770" name="5462E0E0-58B3-43C7-9FC8-75A40DE71717" descr="5462E0E0-58B3-43C7-9FC8-75A40DE71717">
            <a:extLst>
              <a:ext uri="{FF2B5EF4-FFF2-40B4-BE49-F238E27FC236}">
                <a16:creationId xmlns:a16="http://schemas.microsoft.com/office/drawing/2014/main" id="{E2387A07-3AF1-4ED0-A4BC-993CEB5AD2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7830063"/>
      </p:ext>
    </p:extLst>
  </p:cSld>
  <p:clrMapOvr>
    <a:masterClrMapping/>
  </p:clrMapOvr>
  <p:transition spd="slow" advClick="0" advTm="5000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יובל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ארנון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מורה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חיילת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3794" name="C8CBD702-0B85-43F9-AA86-93590040E0AF" descr="C8CBD702-0B85-43F9-AA86-93590040E0AF">
            <a:extLst>
              <a:ext uri="{FF2B5EF4-FFF2-40B4-BE49-F238E27FC236}">
                <a16:creationId xmlns:a16="http://schemas.microsoft.com/office/drawing/2014/main" id="{3623369C-39B5-43EE-A6A3-4B978AA3B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0" r="-1" b="15466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528801"/>
      </p:ext>
    </p:extLst>
  </p:cSld>
  <p:clrMapOvr>
    <a:masterClrMapping/>
  </p:clrMapOvr>
  <p:transition spd="slow" advClick="0" advTm="4000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אורי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צוברי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גדוד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50</a:t>
            </a:r>
            <a:b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חטיבת</a:t>
            </a:r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הנח"ל</a:t>
            </a:r>
            <a:endParaRPr lang="en-US" sz="6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4818" name="EA4F504B-5FD4-4CD5-8937-4CF1D2C5CC07" descr="EA4F504B-5FD4-4CD5-8937-4CF1D2C5CC07">
            <a:extLst>
              <a:ext uri="{FF2B5EF4-FFF2-40B4-BE49-F238E27FC236}">
                <a16:creationId xmlns:a16="http://schemas.microsoft.com/office/drawing/2014/main" id="{42AB5250-A22E-471E-A89C-12A1B26CB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r="-1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4196954"/>
      </p:ext>
    </p:extLst>
  </p:cSld>
  <p:clrMapOvr>
    <a:masterClrMapping/>
  </p:clrMapOvr>
  <p:transition spd="slow" advClick="0" advTm="4000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לוטם אהרון</a:t>
            </a:r>
            <a:b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תצפיתנית </a:t>
            </a:r>
            <a:b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גבול סוריה</a:t>
            </a:r>
          </a:p>
        </p:txBody>
      </p:sp>
      <p:pic>
        <p:nvPicPr>
          <p:cNvPr id="35842" name="9E0711C3-72E5-4DFF-A44C-B2DEFFF83602" descr="9E0711C3-72E5-4DFF-A44C-B2DEFFF83602">
            <a:extLst>
              <a:ext uri="{FF2B5EF4-FFF2-40B4-BE49-F238E27FC236}">
                <a16:creationId xmlns:a16="http://schemas.microsoft.com/office/drawing/2014/main" id="{9367A01D-6C16-4EC4-BDCA-A55470BA4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9752523"/>
      </p:ext>
    </p:extLst>
  </p:cSld>
  <p:clrMapOvr>
    <a:masterClrMapping/>
  </p:clrMapOvr>
  <p:transition spd="slow" advClick="0" advTm="5000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1E0382-8B39-4A0D-A54C-61B39D27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אלעד פרן</a:t>
            </a:r>
            <a:b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חיל המודיעין</a:t>
            </a:r>
          </a:p>
        </p:txBody>
      </p:sp>
      <p:pic>
        <p:nvPicPr>
          <p:cNvPr id="36866" name="C062AAC7-034C-467A-AF14-DF72C5FB30E9" descr="C062AAC7-034C-467A-AF14-DF72C5FB30E9">
            <a:extLst>
              <a:ext uri="{FF2B5EF4-FFF2-40B4-BE49-F238E27FC236}">
                <a16:creationId xmlns:a16="http://schemas.microsoft.com/office/drawing/2014/main" id="{3C4207C6-A5C3-436C-AD25-1BC318362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6929352"/>
      </p:ext>
    </p:extLst>
  </p:cSld>
  <p:clrMapOvr>
    <a:masterClrMapping/>
  </p:clrMapOvr>
  <p:transition spd="slow" advClick="0" advTm="4000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גל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בילינסקי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כללי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194" name="2A258C2A-FE66-44A9-BEB1-7A1B1BAE9AAD" descr="2A258C2A-FE66-44A9-BEB1-7A1B1BAE9AAD">
            <a:extLst>
              <a:ext uri="{FF2B5EF4-FFF2-40B4-BE49-F238E27FC236}">
                <a16:creationId xmlns:a16="http://schemas.microsoft.com/office/drawing/2014/main" id="{7FDE2444-11EE-4BFB-9E76-1A8F50D28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r="25624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267149"/>
      </p:ext>
    </p:extLst>
  </p:cSld>
  <p:clrMapOvr>
    <a:masterClrMapping/>
  </p:clrMapOvr>
  <p:transition spd="slow" advClick="0" advTm="4000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97D059AC-3470-4BA5-82E3-D1570297A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1E0382-8B39-4A0D-A54C-61B39D27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דרור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נחמקין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נהג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מבצעי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46" name="8BECBAE8-6270-4B99-BCDC-761F3C6EF988" descr="8BECBAE8-6270-4B99-BCDC-761F3C6EF988">
            <a:extLst>
              <a:ext uri="{FF2B5EF4-FFF2-40B4-BE49-F238E27FC236}">
                <a16:creationId xmlns:a16="http://schemas.microsoft.com/office/drawing/2014/main" id="{23D04665-147F-406E-BE97-F4F1F82C7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r="15501" b="-3"/>
          <a:stretch/>
        </p:blipFill>
        <p:spPr bwMode="auto">
          <a:xfrm>
            <a:off x="633999" y="620720"/>
            <a:ext cx="4001315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075D09A-FF42-4BFF-AC74-BFB1C6A4E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F10DB11-2231-4DE8-9179-3414D9F6C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E691284A-2CC7-41DB-ADDC-4B9D104DD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5557184"/>
      </p:ext>
    </p:extLst>
  </p:cSld>
  <p:clrMapOvr>
    <a:masterClrMapping/>
  </p:clrMapOvr>
  <p:transition spd="slow" advClick="0" advTm="4000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97D059AC-3470-4BA5-82E3-D1570297A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84" y="772052"/>
            <a:ext cx="6253317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he-IL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חן גבעון</a:t>
            </a:r>
            <a:br>
              <a:rPr lang="he-IL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מכונאי דבור</a:t>
            </a:r>
            <a:br>
              <a:rPr lang="he-IL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חיל הים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4A35878B-20BD-47B8-B087-8C7C9F3EB579" descr="4A35878B-20BD-47B8-B087-8C7C9F3EB579">
            <a:extLst>
              <a:ext uri="{FF2B5EF4-FFF2-40B4-BE49-F238E27FC236}">
                <a16:creationId xmlns:a16="http://schemas.microsoft.com/office/drawing/2014/main" id="{4112244B-CEC1-47D5-B83A-61A6152F6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8490"/>
          <a:stretch/>
        </p:blipFill>
        <p:spPr bwMode="auto">
          <a:xfrm>
            <a:off x="633999" y="620720"/>
            <a:ext cx="4001315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075D09A-FF42-4BFF-AC74-BFB1C6A4E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F10DB11-2231-4DE8-9179-3414D9F6C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E691284A-2CC7-41DB-ADDC-4B9D104DD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0390528"/>
      </p:ext>
    </p:extLst>
  </p:cSld>
  <p:clrMapOvr>
    <a:masterClrMapping/>
  </p:clrMapOvr>
  <p:transition spd="slow" advClick="0" advTm="4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6" name="Rectangle 70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7" name="Rectangle 72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98" name="Straight Connector 74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99" name="Rectangle 76">
            <a:extLst>
              <a:ext uri="{FF2B5EF4-FFF2-40B4-BE49-F238E27FC236}">
                <a16:creationId xmlns:a16="http://schemas.microsoft.com/office/drawing/2014/main" id="{E75F8FC7-2268-462F-AFF6-A4A975C344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0" name="Rectangle 78">
            <a:extLst>
              <a:ext uri="{FF2B5EF4-FFF2-40B4-BE49-F238E27FC236}">
                <a16:creationId xmlns:a16="http://schemas.microsoft.com/office/drawing/2014/main" id="{7EE051E9-6C07-4FBB-B4F7-EDF8DDEAA6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1" name="Rectangle 80">
            <a:extLst>
              <a:ext uri="{FF2B5EF4-FFF2-40B4-BE49-F238E27FC236}">
                <a16:creationId xmlns:a16="http://schemas.microsoft.com/office/drawing/2014/main" id="{9D1C364C-8702-4ED9-9D23-41CDB2982B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202" name="Straight Connector 82">
            <a:extLst>
              <a:ext uri="{FF2B5EF4-FFF2-40B4-BE49-F238E27FC236}">
                <a16:creationId xmlns:a16="http://schemas.microsoft.com/office/drawing/2014/main" id="{BEF45B32-FB97-49CC-B778-CA7CF87BEF7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60E26211-A293-4C02-8B9B-BC149F33156C" descr="60E26211-A293-4C02-8B9B-BC149F33156C">
            <a:extLst>
              <a:ext uri="{FF2B5EF4-FFF2-40B4-BE49-F238E27FC236}">
                <a16:creationId xmlns:a16="http://schemas.microsoft.com/office/drawing/2014/main" id="{B270A409-58DE-474C-B90B-B78BB26FC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795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עומר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פלדמן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יחידה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8200</a:t>
            </a:r>
          </a:p>
        </p:txBody>
      </p:sp>
    </p:spTree>
    <p:extLst>
      <p:ext uri="{BB962C8B-B14F-4D97-AF65-F5344CB8AC3E}">
        <p14:creationId xmlns:p14="http://schemas.microsoft.com/office/powerpoint/2010/main" val="566836982"/>
      </p:ext>
    </p:extLst>
  </p:cSld>
  <p:clrMapOvr>
    <a:masterClrMapping/>
  </p:clrMapOvr>
  <p:transition spd="slow" advClick="0" advTm="5000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7D059AC-3470-4BA5-82E3-D1570297A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930C94D5-DBCD-4767-888F-9B87CDF9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ירדן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פפירני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השומר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הצעיר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קן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שומריה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39DADB90-D1CE-47B8-A32F-DD230EFEA7B7" descr="39DADB90-D1CE-47B8-A32F-DD230EFEA7B7">
            <a:extLst>
              <a:ext uri="{FF2B5EF4-FFF2-40B4-BE49-F238E27FC236}">
                <a16:creationId xmlns:a16="http://schemas.microsoft.com/office/drawing/2014/main" id="{3D87111D-52F0-4976-82B9-799996BD4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4" b="-3"/>
          <a:stretch/>
        </p:blipFill>
        <p:spPr bwMode="auto">
          <a:xfrm>
            <a:off x="633999" y="620720"/>
            <a:ext cx="4001315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F075D09A-FF42-4BFF-AC74-BFB1C6A4E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F10DB11-2231-4DE8-9179-3414D9F6C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E691284A-2CC7-41DB-ADDC-4B9D104DD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83745569"/>
      </p:ext>
    </p:extLst>
  </p:cSld>
  <p:clrMapOvr>
    <a:masterClrMapping/>
  </p:clrMapOvr>
  <p:transition spd="slow" advClick="0" advTm="4000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1E0382-8B39-4A0D-A54C-61B39D27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עמית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טובי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מכינה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קדם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צבאית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רוח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נכון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A12AC85D-DFA9-4A39-8B6D-9AF5D7776A18" descr="A12AC85D-DFA9-4A39-8B6D-9AF5D7776A18">
            <a:extLst>
              <a:ext uri="{FF2B5EF4-FFF2-40B4-BE49-F238E27FC236}">
                <a16:creationId xmlns:a16="http://schemas.microsoft.com/office/drawing/2014/main" id="{C9E25173-D4C9-4B6B-B675-76F1A9B62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3615603"/>
      </p:ext>
    </p:extLst>
  </p:cSld>
  <p:clrMapOvr>
    <a:masterClrMapping/>
  </p:clrMapOvr>
  <p:transition spd="slow" advClick="0" advTm="5000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97D059AC-3470-4BA5-82E3-D1570297A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1E0382-8B39-4A0D-A54C-61B39D27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גאיה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לוי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משק"ית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אמל"ח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יהלום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170" name="F851A405-A09F-49C5-A87E-1CF7D5E7428C" descr="F851A405-A09F-49C5-A87E-1CF7D5E7428C">
            <a:extLst>
              <a:ext uri="{FF2B5EF4-FFF2-40B4-BE49-F238E27FC236}">
                <a16:creationId xmlns:a16="http://schemas.microsoft.com/office/drawing/2014/main" id="{ACFF335C-82CB-4737-817A-F31671F46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" b="-3"/>
          <a:stretch/>
        </p:blipFill>
        <p:spPr bwMode="auto">
          <a:xfrm>
            <a:off x="633999" y="620720"/>
            <a:ext cx="4001315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075D09A-FF42-4BFF-AC74-BFB1C6A4E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FF10DB11-2231-4DE8-9179-3414D9F6C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691284A-2CC7-41DB-ADDC-4B9D104DD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2042680"/>
      </p:ext>
    </p:extLst>
  </p:cSld>
  <p:clrMapOvr>
    <a:masterClrMapping/>
  </p:clrMapOvr>
  <p:transition spd="slow" advClick="0" advTm="5000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1E0382-8B39-4A0D-A54C-61B39D27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אור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ארז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מרכז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מעשה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266" name="E13808F2-78B1-4D04-81E3-A00B6F0C104C" descr="E13808F2-78B1-4D04-81E3-A00B6F0C104C">
            <a:extLst>
              <a:ext uri="{FF2B5EF4-FFF2-40B4-BE49-F238E27FC236}">
                <a16:creationId xmlns:a16="http://schemas.microsoft.com/office/drawing/2014/main" id="{67BA1327-61D7-4F06-8764-CB332F5C8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r="-1" b="53303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921884"/>
      </p:ext>
    </p:extLst>
  </p:cSld>
  <p:clrMapOvr>
    <a:masterClrMapping/>
  </p:clrMapOvr>
  <p:transition spd="slow" advClick="0" advTm="5000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1E0382-8B39-4A0D-A54C-61B39D27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he-IL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שקד צין</a:t>
            </a:r>
            <a:br>
              <a:rPr lang="he-IL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חיל האויר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42" name="3A304DC2-C226-4E21-8195-A3E991D6B1CA" descr="3A304DC2-C226-4E21-8195-A3E991D6B1CA">
            <a:extLst>
              <a:ext uri="{FF2B5EF4-FFF2-40B4-BE49-F238E27FC236}">
                <a16:creationId xmlns:a16="http://schemas.microsoft.com/office/drawing/2014/main" id="{F11519EE-732D-4944-B339-4FFFE38F2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0" r="2" b="2160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3348348"/>
      </p:ext>
    </p:extLst>
  </p:cSld>
  <p:clrMapOvr>
    <a:masterClrMapping/>
  </p:clrMapOvr>
  <p:transition spd="slow" advClick="0" advTm="5000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1E0382-8B39-4A0D-A54C-61B39D27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465" y="639097"/>
            <a:ext cx="5087607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אמיר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סביר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מ"פ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בגדוד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קרקל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098" name="38E87748-54D2-47C3-BF7B-0FEDDBDEB705" descr="38E87748-54D2-47C3-BF7B-0FEDDBDEB705">
            <a:extLst>
              <a:ext uri="{FF2B5EF4-FFF2-40B4-BE49-F238E27FC236}">
                <a16:creationId xmlns:a16="http://schemas.microsoft.com/office/drawing/2014/main" id="{D1486C42-EC17-44D1-B162-69DF5C0F3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5" r="2" b="16676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6775659"/>
      </p:ext>
    </p:extLst>
  </p:cSld>
  <p:clrMapOvr>
    <a:masterClrMapping/>
  </p:clrMapOvr>
  <p:transition spd="slow" advClick="0" advTm="4000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2779F603-B669-4AD6-82F9-E09F76165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41AFC2C-CD98-4478-AB71-1A864026D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C0D1FC6-352C-4C7D-825F-C4E2F6A80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ABFD994-C2DC-4E7D-9411-C7FF7813EF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7" name="DA7AEA78-EE19-423E-91BE-762E44294708" descr="DA7AEA78-EE19-423E-91BE-762E44294708">
            <a:extLst>
              <a:ext uri="{FF2B5EF4-FFF2-40B4-BE49-F238E27FC236}">
                <a16:creationId xmlns:a16="http://schemas.microsoft.com/office/drawing/2014/main" id="{C9076B7E-3BF9-4CD0-9B05-4D3E9570F6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84" y="346803"/>
            <a:ext cx="4219565" cy="562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28FDE8B6-B3F5-4E30-9C81-739E077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נהיר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לוי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רב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חובל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הים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91187"/>
      </p:ext>
    </p:extLst>
  </p:cSld>
  <p:clrMapOvr>
    <a:masterClrMapping/>
  </p:clrMapOvr>
  <p:transition spd="slow" advClick="0" advTm="4000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×ª××¦××ª ×ª××× × ×¢×××¨ ×ª×¨××× ××××¨×">
            <a:extLst>
              <a:ext uri="{FF2B5EF4-FFF2-40B4-BE49-F238E27FC236}">
                <a16:creationId xmlns:a16="http://schemas.microsoft.com/office/drawing/2014/main" id="{9C97FEE1-460C-402D-A9CF-8504FA6AD0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4" y="1243588"/>
            <a:ext cx="6497327" cy="410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7CF13688-F662-4B5D-BEF9-7D0D6BB2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335" y="639097"/>
            <a:ext cx="52876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אנחנו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מצדיעים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לכם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464412107"/>
      </p:ext>
    </p:extLst>
  </p:cSld>
  <p:clrMapOvr>
    <a:masterClrMapping/>
  </p:clrMapOvr>
  <p:transition spd="slow" advClick="0" advTm="50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503" y="388055"/>
            <a:ext cx="4813072" cy="36860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עומר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פימונטל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מפקד טנק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השיריון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3BFC24FB-6D01-441B-8EDE-BACEA12D2F3C" descr="3BFC24FB-6D01-441B-8EDE-BACEA12D2F3C">
            <a:extLst>
              <a:ext uri="{FF2B5EF4-FFF2-40B4-BE49-F238E27FC236}">
                <a16:creationId xmlns:a16="http://schemas.microsoft.com/office/drawing/2014/main" id="{31B0AF34-69D6-4687-AB3D-EEDEE9D80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4" b="37073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0904472"/>
      </p:ext>
    </p:extLst>
  </p:cSld>
  <p:clrMapOvr>
    <a:masterClrMapping/>
  </p:clrMapOvr>
  <p:transition spd="slow" advClick="0" advTm="50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17D4530B-4433-482D-AD78-CF5E6B9A904D" descr="17D4530B-4433-482D-AD78-CF5E6B9A904D">
            <a:extLst>
              <a:ext uri="{FF2B5EF4-FFF2-40B4-BE49-F238E27FC236}">
                <a16:creationId xmlns:a16="http://schemas.microsoft.com/office/drawing/2014/main" id="{9B93D25C-59C1-4BE9-B1A1-E7282EF49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r="3041" b="-3"/>
          <a:stretch/>
        </p:blipFill>
        <p:spPr bwMode="auto">
          <a:xfrm>
            <a:off x="633999" y="620720"/>
            <a:ext cx="4340820" cy="551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CB357855-C26F-4116-A26A-790160F5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אודי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והבה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קצין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בחט"ל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71223"/>
      </p:ext>
    </p:extLst>
  </p:cSld>
  <p:clrMapOvr>
    <a:masterClrMapping/>
  </p:clrMapOvr>
  <p:transition spd="slow" advClick="0" advTm="500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C9D84F65-13EC-435C-8FA2-E7422E16D26E" descr="C9D84F65-13EC-435C-8FA2-E7422E16D26E">
            <a:extLst>
              <a:ext uri="{FF2B5EF4-FFF2-40B4-BE49-F238E27FC236}">
                <a16:creationId xmlns:a16="http://schemas.microsoft.com/office/drawing/2014/main" id="{2E8FC921-E07D-4F0F-8A5F-06CF3C244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012"/>
          <a:stretch/>
        </p:blipFill>
        <p:spPr bwMode="auto">
          <a:xfrm>
            <a:off x="524012" y="545659"/>
            <a:ext cx="4669184" cy="553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E67534DF-9862-4893-A703-262CDD2D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648" y="639097"/>
            <a:ext cx="6260423" cy="36860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רון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מור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לוחם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בגדס"ר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נחל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3058"/>
      </p:ext>
    </p:extLst>
  </p:cSld>
  <p:clrMapOvr>
    <a:masterClrMapping/>
  </p:clrMapOvr>
  <p:transition spd="slow" advClick="0" advTm="5000">
    <p:wipe dir="r"/>
  </p:transition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מבט לאחור">
  <a:themeElements>
    <a:clrScheme name="מבט לאחור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מבט לאחור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מבט לאחור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Override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5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5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5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5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5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5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146</Words>
  <Application>Microsoft Office PowerPoint</Application>
  <PresentationFormat>מסך רחב</PresentationFormat>
  <Paragraphs>67</Paragraphs>
  <Slides>67</Slides>
  <Notes>0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67</vt:i4>
      </vt:variant>
    </vt:vector>
  </HeadingPairs>
  <TitlesOfParts>
    <vt:vector size="74" baseType="lpstr">
      <vt:lpstr>Arial</vt:lpstr>
      <vt:lpstr>Calibri</vt:lpstr>
      <vt:lpstr>Calibri Light</vt:lpstr>
      <vt:lpstr>Wingdings 2</vt:lpstr>
      <vt:lpstr>HDOfficeLightV0</vt:lpstr>
      <vt:lpstr>1_HDOfficeLightV0</vt:lpstr>
      <vt:lpstr>מבט לאחור</vt:lpstr>
      <vt:lpstr>יום עצמאות 2020 כפר מנחם</vt:lpstr>
      <vt:lpstr>פלוגת כפר מנחם מונה: 64 חיילות חיילים וש"ש בואו נעשה להם כבוד</vt:lpstr>
      <vt:lpstr>איתי איובי מטיס כטמ"מ</vt:lpstr>
      <vt:lpstr>עידו צוברי חיל האויר</vt:lpstr>
      <vt:lpstr>איתי צוברי חיל האויר</vt:lpstr>
      <vt:lpstr>עומר פלדמן יחידה 8200</vt:lpstr>
      <vt:lpstr>עומר פימונטל מפקד טנק חיל השיריון</vt:lpstr>
      <vt:lpstr>אודי והבה קצין בחט"ל</vt:lpstr>
      <vt:lpstr>רון מור לוחם בגדס"ר נחל</vt:lpstr>
      <vt:lpstr>עומר דניאל מפקד צוות חיל התותחנים</vt:lpstr>
      <vt:lpstr>נוי סלע חיל המודיעין</vt:lpstr>
      <vt:lpstr>עדי אלפיה חיל המודיעין ביקשה לא לפרסם תמונה</vt:lpstr>
      <vt:lpstr>אופק מועלם סופר קמ"ן</vt:lpstr>
      <vt:lpstr>גל והבה לוחם במסייעת שריון</vt:lpstr>
      <vt:lpstr>יובל לזרקביץ’ מדריכת חי"ר</vt:lpstr>
      <vt:lpstr>אמיר קורנפלד חיל האויר  </vt:lpstr>
      <vt:lpstr>אופיר שופן חטיבה דרומית אוגדת עזה </vt:lpstr>
      <vt:lpstr>אורי ברדה מש"קית אמל"ח ביחידת שלדג </vt:lpstr>
      <vt:lpstr>שקד חזאזי חיל האויר ביקש לא לפרסם תמונה</vt:lpstr>
      <vt:lpstr>אור זייצוב חיל האויר</vt:lpstr>
      <vt:lpstr>מור כהנא מדריכת כושר קרבי</vt:lpstr>
      <vt:lpstr>שי שחורי סמלת מחלקה  מחנה 80</vt:lpstr>
      <vt:lpstr>גאיה סעידי שנת שירות כפר הנוער בן שמן</vt:lpstr>
      <vt:lpstr>שירה סעידי שנת שירות עמותת עמיחי</vt:lpstr>
      <vt:lpstr>גל פלדמן שנת שירות פנימיית אורנים</vt:lpstr>
      <vt:lpstr>נופר ארגוב חיל המודיעין</vt:lpstr>
      <vt:lpstr>גלי אליעז שנת שירות כפר הנוער כדורי</vt:lpstr>
      <vt:lpstr>אופק מלכה מכ"ית טירונים</vt:lpstr>
      <vt:lpstr>עלמה בר פקחית טיסה</vt:lpstr>
      <vt:lpstr>לירי סביר מנהלת רשת חטמ"ר 769</vt:lpstr>
      <vt:lpstr>יערה גל שנהב לוחמת חובשת  חילוץ והצלה</vt:lpstr>
      <vt:lpstr>תומר שחורי שנת שירות השומר הצעיר</vt:lpstr>
      <vt:lpstr>אוהד קורנפלד לוחם ביחידת יהלום</vt:lpstr>
      <vt:lpstr>עדן אוחנה מכינת מלח הארץ</vt:lpstr>
      <vt:lpstr>רום פז תותחן</vt:lpstr>
      <vt:lpstr>נועם זלמנוביץ' מ"מ טירונים</vt:lpstr>
      <vt:lpstr>גלי בונפיל מדריכת צלפים</vt:lpstr>
      <vt:lpstr>זיו זלמנוביץ' שנת שירות עמותת זיו נעורים</vt:lpstr>
      <vt:lpstr>נעה כהנא מ"מ בחיל החינוך</vt:lpstr>
      <vt:lpstr>נעה שפירר מפקדת נוער בגדנ"ע</vt:lpstr>
      <vt:lpstr>דניאל הכספי הנט לוחם בחיל הים</vt:lpstr>
      <vt:lpstr>מיה איובי מכ"ית בבית הספר לקצונה חיל האויר</vt:lpstr>
      <vt:lpstr>עדי אלבירט חובשת חיל האויר</vt:lpstr>
      <vt:lpstr>עופרי טל כתבת בביטאון חיל האויר</vt:lpstr>
      <vt:lpstr>ליאור ארליך קצינה במטה המבצעי חיל האויר</vt:lpstr>
      <vt:lpstr>גיא מזמר תכניתן תשתיות חיל הים</vt:lpstr>
      <vt:lpstr>איתי לובוביץ לוחם במערך ההגנה האוירית</vt:lpstr>
      <vt:lpstr>יובל וינטרגרין לוחמת בגדוד ברדלס </vt:lpstr>
      <vt:lpstr>כרמל לוק שנת שירות פנימיית בית הבוגר</vt:lpstr>
      <vt:lpstr>אביב ארליך קורס פרמדיקים</vt:lpstr>
      <vt:lpstr>ליאור סולומונוב קורס קציני לוחמה בה"ד 1 </vt:lpstr>
      <vt:lpstr>גיא אלפיה קורס קשר"גים</vt:lpstr>
      <vt:lpstr>יובל ארנון מורה חיילת</vt:lpstr>
      <vt:lpstr>אורי צוברי גדוד 50 חטיבת הנח"ל</vt:lpstr>
      <vt:lpstr>לוטם אהרון תצפיתנית  גבול סוריה</vt:lpstr>
      <vt:lpstr>אלעד פרן חיל המודיעין</vt:lpstr>
      <vt:lpstr>גל בילינסקי חיל כללי</vt:lpstr>
      <vt:lpstr>דרור נחמקין נהג מבצעי</vt:lpstr>
      <vt:lpstr>חן גבעון מכונאי דבור חיל הים</vt:lpstr>
      <vt:lpstr>ירדן פפירני שנת שירות השומר הצעיר קן שומריה</vt:lpstr>
      <vt:lpstr>עמית טובי מכינה קדם צבאית רוח נכון</vt:lpstr>
      <vt:lpstr>גאיה לוי משק"ית אמל"ח יהלום</vt:lpstr>
      <vt:lpstr>אור ארז שנת שירות מרכז מעשה</vt:lpstr>
      <vt:lpstr>שקד צין חיל האויר</vt:lpstr>
      <vt:lpstr>אמיר  סביר מ"פ בגדוד קרקל</vt:lpstr>
      <vt:lpstr>נהיר לוי רב חובל חיל הים</vt:lpstr>
      <vt:lpstr>אנחנו מצדיעים לכם!!!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יום עצמאות 2019 כפר מנחם</dc:title>
  <dc:creator>Omri Barzilai</dc:creator>
  <cp:lastModifiedBy>Omri Barzilai</cp:lastModifiedBy>
  <cp:revision>12</cp:revision>
  <dcterms:created xsi:type="dcterms:W3CDTF">2020-04-27T18:00:24Z</dcterms:created>
  <dcterms:modified xsi:type="dcterms:W3CDTF">2020-04-27T19:19:11Z</dcterms:modified>
</cp:coreProperties>
</file>