
<file path=[Content_Types].xml><?xml version="1.0" encoding="utf-8"?>
<Types xmlns="http://schemas.openxmlformats.org/package/2006/content-types">
  <Default Extension="mp3" ContentType="audio/mpeg"/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870" r:id="rId1"/>
    <p:sldMasterId id="2147483924" r:id="rId2"/>
    <p:sldMasterId id="2147484150" r:id="rId3"/>
  </p:sldMasterIdLst>
  <p:sldIdLst>
    <p:sldId id="329" r:id="rId4"/>
    <p:sldId id="256" r:id="rId5"/>
    <p:sldId id="257" r:id="rId6"/>
    <p:sldId id="331" r:id="rId7"/>
    <p:sldId id="294" r:id="rId8"/>
    <p:sldId id="311" r:id="rId9"/>
    <p:sldId id="305" r:id="rId10"/>
    <p:sldId id="337" r:id="rId11"/>
    <p:sldId id="332" r:id="rId12"/>
    <p:sldId id="261" r:id="rId13"/>
    <p:sldId id="290" r:id="rId14"/>
    <p:sldId id="264" r:id="rId15"/>
    <p:sldId id="300" r:id="rId16"/>
    <p:sldId id="269" r:id="rId17"/>
    <p:sldId id="283" r:id="rId18"/>
    <p:sldId id="293" r:id="rId19"/>
    <p:sldId id="285" r:id="rId20"/>
    <p:sldId id="307" r:id="rId21"/>
    <p:sldId id="316" r:id="rId22"/>
    <p:sldId id="306" r:id="rId23"/>
    <p:sldId id="301" r:id="rId24"/>
    <p:sldId id="336" r:id="rId25"/>
    <p:sldId id="279" r:id="rId26"/>
    <p:sldId id="281" r:id="rId27"/>
    <p:sldId id="333" r:id="rId28"/>
    <p:sldId id="260" r:id="rId29"/>
    <p:sldId id="265" r:id="rId30"/>
    <p:sldId id="282" r:id="rId31"/>
    <p:sldId id="266" r:id="rId32"/>
    <p:sldId id="270" r:id="rId33"/>
    <p:sldId id="338" r:id="rId34"/>
    <p:sldId id="271" r:id="rId35"/>
    <p:sldId id="272" r:id="rId36"/>
    <p:sldId id="273" r:id="rId37"/>
    <p:sldId id="335" r:id="rId38"/>
    <p:sldId id="274" r:id="rId39"/>
    <p:sldId id="275" r:id="rId40"/>
    <p:sldId id="268" r:id="rId41"/>
    <p:sldId id="276" r:id="rId42"/>
    <p:sldId id="277" r:id="rId43"/>
    <p:sldId id="280" r:id="rId44"/>
    <p:sldId id="284" r:id="rId45"/>
    <p:sldId id="287" r:id="rId46"/>
    <p:sldId id="288" r:id="rId47"/>
    <p:sldId id="289" r:id="rId48"/>
    <p:sldId id="291" r:id="rId49"/>
    <p:sldId id="292" r:id="rId50"/>
    <p:sldId id="295" r:id="rId51"/>
    <p:sldId id="296" r:id="rId52"/>
    <p:sldId id="297" r:id="rId53"/>
    <p:sldId id="303" r:id="rId54"/>
    <p:sldId id="304" r:id="rId55"/>
    <p:sldId id="308" r:id="rId56"/>
    <p:sldId id="310" r:id="rId57"/>
    <p:sldId id="312" r:id="rId58"/>
    <p:sldId id="314" r:id="rId59"/>
    <p:sldId id="315" r:id="rId60"/>
    <p:sldId id="317" r:id="rId61"/>
    <p:sldId id="318" r:id="rId62"/>
    <p:sldId id="319" r:id="rId63"/>
    <p:sldId id="321" r:id="rId64"/>
    <p:sldId id="322" r:id="rId65"/>
    <p:sldId id="323" r:id="rId66"/>
    <p:sldId id="334" r:id="rId67"/>
    <p:sldId id="262" r:id="rId68"/>
    <p:sldId id="263" r:id="rId69"/>
    <p:sldId id="278" r:id="rId70"/>
    <p:sldId id="259" r:id="rId71"/>
    <p:sldId id="267" r:id="rId72"/>
    <p:sldId id="299" r:id="rId73"/>
    <p:sldId id="313" r:id="rId74"/>
    <p:sldId id="286" r:id="rId75"/>
    <p:sldId id="327" r:id="rId7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5003" autoAdjust="0"/>
    <p:restoredTop sz="94660"/>
  </p:normalViewPr>
  <p:slideViewPr>
    <p:cSldViewPr snapToGrid="0">
      <p:cViewPr varScale="1">
        <p:scale>
          <a:sx n="89" d="100"/>
          <a:sy n="89" d="100"/>
        </p:scale>
        <p:origin x="466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76" Type="http://schemas.openxmlformats.org/officeDocument/2006/relationships/slide" Target="slides/slide73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74" Type="http://schemas.openxmlformats.org/officeDocument/2006/relationships/slide" Target="slides/slide71.xml"/><Relationship Id="rId79" Type="http://schemas.openxmlformats.org/officeDocument/2006/relationships/theme" Target="theme/theme1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presProps" Target="presProp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he-IL"/>
              <a:t>לחץ כדי לערוך סגנון כותרת משנה של תבנית בסיס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92101-D4CB-4117-A814-AB53F869A117}" type="datetimeFigureOut">
              <a:rPr lang="he-IL" smtClean="0"/>
              <a:t>ב'/אייר/תשפ"א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BDBD5-4C42-4222-921E-90D175D7078A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395322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92101-D4CB-4117-A814-AB53F869A117}" type="datetimeFigureOut">
              <a:rPr lang="he-IL" smtClean="0"/>
              <a:t>ב'/אייר/תשפ"א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BDBD5-4C42-4222-921E-90D175D7078A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906321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0362"/>
            <a:ext cx="2628900" cy="5811838"/>
          </a:xfr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0362"/>
            <a:ext cx="7734300" cy="5811837"/>
          </a:xfrm>
        </p:spPr>
        <p:txBody>
          <a:bodyPr vert="eaVert"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92101-D4CB-4117-A814-AB53F869A117}" type="datetimeFigureOut">
              <a:rPr lang="he-IL" smtClean="0"/>
              <a:t>ב'/אייר/תשפ"א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BDBD5-4C42-4222-921E-90D175D7078A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193322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he-IL"/>
              <a:t>לחץ כדי לערוך סגנון כותרת משנה של תבנית בסיס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92101-D4CB-4117-A814-AB53F869A117}" type="datetimeFigureOut">
              <a:rPr lang="he-IL" smtClean="0"/>
              <a:t>ב'/אייר/תשפ"א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BDBD5-4C42-4222-921E-90D175D7078A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917148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92101-D4CB-4117-A814-AB53F869A117}" type="datetimeFigureOut">
              <a:rPr lang="he-IL" smtClean="0"/>
              <a:t>ב'/אייר/תשפ"א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BDBD5-4C42-4222-921E-90D175D7078A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83078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52633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92101-D4CB-4117-A814-AB53F869A117}" type="datetimeFigureOut">
              <a:rPr lang="he-IL" smtClean="0"/>
              <a:t>ב'/אייר/תשפ"א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BDBD5-4C42-4222-921E-90D175D7078A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378792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0"/>
            <a:ext cx="5181600" cy="4351337"/>
          </a:xfrm>
        </p:spPr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0"/>
            <a:ext cx="5181600" cy="4351337"/>
          </a:xfrm>
        </p:spPr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92101-D4CB-4117-A814-AB53F869A117}" type="datetimeFigureOut">
              <a:rPr lang="he-IL" smtClean="0"/>
              <a:t>ב'/אייר/תשפ"א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BDBD5-4C42-4222-921E-90D175D7078A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903126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0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0"/>
            <a:ext cx="5156200" cy="3680525"/>
          </a:xfrm>
        </p:spPr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7550"/>
            <a:ext cx="5181601" cy="3680525"/>
          </a:xfrm>
        </p:spPr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92101-D4CB-4117-A814-AB53F869A117}" type="datetimeFigureOut">
              <a:rPr lang="he-IL" smtClean="0"/>
              <a:t>ב'/אייר/תשפ"א</a:t>
            </a:fld>
            <a:endParaRPr lang="he-I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BDBD5-4C42-4222-921E-90D175D7078A}" type="slidenum">
              <a:rPr lang="he-IL" smtClean="0"/>
              <a:t>‹#›</a:t>
            </a:fld>
            <a:endParaRPr lang="he-IL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403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92101-D4CB-4117-A814-AB53F869A117}" type="datetimeFigureOut">
              <a:rPr lang="he-IL" smtClean="0"/>
              <a:t>ב'/אייר/תשפ"א</a:t>
            </a:fld>
            <a:endParaRPr lang="he-I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BDBD5-4C42-4222-921E-90D175D7078A}" type="slidenum">
              <a:rPr lang="he-IL" smtClean="0"/>
              <a:t>‹#›</a:t>
            </a:fld>
            <a:endParaRPr lang="he-IL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52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92101-D4CB-4117-A814-AB53F869A117}" type="datetimeFigureOut">
              <a:rPr lang="he-IL" smtClean="0"/>
              <a:t>ב'/אייר/תשפ"א</a:t>
            </a:fld>
            <a:endParaRPr lang="he-I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BDBD5-4C42-4222-921E-90D175D7078A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614540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92101-D4CB-4117-A814-AB53F869A117}" type="datetimeFigureOut">
              <a:rPr lang="he-IL" smtClean="0"/>
              <a:t>ב'/אייר/תשפ"א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BDBD5-4C42-4222-921E-90D175D7078A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082370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92101-D4CB-4117-A814-AB53F869A117}" type="datetimeFigureOut">
              <a:rPr lang="he-IL" smtClean="0"/>
              <a:t>ב'/אייר/תשפ"א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BDBD5-4C42-4222-921E-90D175D7078A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775473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/>
              <a:t>לחץ על הסמל כדי להוסיף תמונה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92101-D4CB-4117-A814-AB53F869A117}" type="datetimeFigureOut">
              <a:rPr lang="he-IL" smtClean="0"/>
              <a:t>ב'/אייר/תשפ"א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BDBD5-4C42-4222-921E-90D175D7078A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660490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92101-D4CB-4117-A814-AB53F869A117}" type="datetimeFigureOut">
              <a:rPr lang="he-IL" smtClean="0"/>
              <a:t>ב'/אייר/תשפ"א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BDBD5-4C42-4222-921E-90D175D7078A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012640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0362"/>
            <a:ext cx="2628900" cy="5811838"/>
          </a:xfr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0362"/>
            <a:ext cx="7734300" cy="5811837"/>
          </a:xfrm>
        </p:spPr>
        <p:txBody>
          <a:bodyPr vert="eaVert"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92101-D4CB-4117-A814-AB53F869A117}" type="datetimeFigureOut">
              <a:rPr lang="he-IL" smtClean="0"/>
              <a:t>ב'/אייר/תשפ"א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BDBD5-4C42-4222-921E-90D175D7078A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522032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he-IL"/>
              <a:t>לחץ כדי לערוך סגנון כותרת משנה של תבנית בסיס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92101-D4CB-4117-A814-AB53F869A117}" type="datetimeFigureOut">
              <a:rPr lang="he-IL" smtClean="0"/>
              <a:t>ב'/אייר/תשפ"א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BDBD5-4C42-4222-921E-90D175D7078A}" type="slidenum">
              <a:rPr lang="he-IL" smtClean="0"/>
              <a:t>‹#›</a:t>
            </a:fld>
            <a:endParaRPr lang="he-IL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7592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92101-D4CB-4117-A814-AB53F869A117}" type="datetimeFigureOut">
              <a:rPr lang="he-IL" smtClean="0"/>
              <a:t>ב'/אייר/תשפ"א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BDBD5-4C42-4222-921E-90D175D7078A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507976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92101-D4CB-4117-A814-AB53F869A117}" type="datetimeFigureOut">
              <a:rPr lang="he-IL" smtClean="0"/>
              <a:t>ב'/אייר/תשפ"א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BDBD5-4C42-4222-921E-90D175D7078A}" type="slidenum">
              <a:rPr lang="he-IL" smtClean="0"/>
              <a:t>‹#›</a:t>
            </a:fld>
            <a:endParaRPr lang="he-IL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7409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92101-D4CB-4117-A814-AB53F869A117}" type="datetimeFigureOut">
              <a:rPr lang="he-IL" smtClean="0"/>
              <a:t>ב'/אייר/תשפ"א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BDBD5-4C42-4222-921E-90D175D7078A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798364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92101-D4CB-4117-A814-AB53F869A117}" type="datetimeFigureOut">
              <a:rPr lang="he-IL" smtClean="0"/>
              <a:t>ב'/אייר/תשפ"א</a:t>
            </a:fld>
            <a:endParaRPr lang="he-I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BDBD5-4C42-4222-921E-90D175D7078A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527283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92101-D4CB-4117-A814-AB53F869A117}" type="datetimeFigureOut">
              <a:rPr lang="he-IL" smtClean="0"/>
              <a:t>ב'/אייר/תשפ"א</a:t>
            </a:fld>
            <a:endParaRPr lang="he-I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BDBD5-4C42-4222-921E-90D175D7078A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138558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92101-D4CB-4117-A814-AB53F869A117}" type="datetimeFigureOut">
              <a:rPr lang="he-IL" smtClean="0"/>
              <a:t>ב'/אייר/תשפ"א</a:t>
            </a:fld>
            <a:endParaRPr lang="he-I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he-I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BDBD5-4C42-4222-921E-90D175D7078A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039472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52633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92101-D4CB-4117-A814-AB53F869A117}" type="datetimeFigureOut">
              <a:rPr lang="he-IL" smtClean="0"/>
              <a:t>ב'/אייר/תשפ"א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BDBD5-4C42-4222-921E-90D175D7078A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876912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C0992101-D4CB-4117-A814-AB53F869A117}" type="datetimeFigureOut">
              <a:rPr lang="he-IL" smtClean="0"/>
              <a:t>ב'/אייר/תשפ"א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5DBDBD5-4C42-4222-921E-90D175D7078A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707085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/>
              <a:t>לחץ על הסמל כדי להוסיף תמונה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92101-D4CB-4117-A814-AB53F869A117}" type="datetimeFigureOut">
              <a:rPr lang="he-IL" smtClean="0"/>
              <a:t>ב'/אייר/תשפ"א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BDBD5-4C42-4222-921E-90D175D7078A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321123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92101-D4CB-4117-A814-AB53F869A117}" type="datetimeFigureOut">
              <a:rPr lang="he-IL" smtClean="0"/>
              <a:t>ב'/אייר/תשפ"א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BDBD5-4C42-4222-921E-90D175D7078A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083381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92101-D4CB-4117-A814-AB53F869A117}" type="datetimeFigureOut">
              <a:rPr lang="he-IL" smtClean="0"/>
              <a:t>ב'/אייר/תשפ"א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BDBD5-4C42-4222-921E-90D175D7078A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317009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0"/>
            <a:ext cx="5181600" cy="4351337"/>
          </a:xfrm>
        </p:spPr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0"/>
            <a:ext cx="5181600" cy="4351337"/>
          </a:xfrm>
        </p:spPr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92101-D4CB-4117-A814-AB53F869A117}" type="datetimeFigureOut">
              <a:rPr lang="he-IL" smtClean="0"/>
              <a:t>ב'/אייר/תשפ"א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BDBD5-4C42-4222-921E-90D175D7078A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89433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0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0"/>
            <a:ext cx="5156200" cy="3680525"/>
          </a:xfrm>
        </p:spPr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7550"/>
            <a:ext cx="5181601" cy="3680525"/>
          </a:xfrm>
        </p:spPr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92101-D4CB-4117-A814-AB53F869A117}" type="datetimeFigureOut">
              <a:rPr lang="he-IL" smtClean="0"/>
              <a:t>ב'/אייר/תשפ"א</a:t>
            </a:fld>
            <a:endParaRPr lang="he-I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BDBD5-4C42-4222-921E-90D175D7078A}" type="slidenum">
              <a:rPr lang="he-IL" smtClean="0"/>
              <a:t>‹#›</a:t>
            </a:fld>
            <a:endParaRPr lang="he-IL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2373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92101-D4CB-4117-A814-AB53F869A117}" type="datetimeFigureOut">
              <a:rPr lang="he-IL" smtClean="0"/>
              <a:t>ב'/אייר/תשפ"א</a:t>
            </a:fld>
            <a:endParaRPr lang="he-I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BDBD5-4C42-4222-921E-90D175D7078A}" type="slidenum">
              <a:rPr lang="he-IL" smtClean="0"/>
              <a:t>‹#›</a:t>
            </a:fld>
            <a:endParaRPr lang="he-IL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990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92101-D4CB-4117-A814-AB53F869A117}" type="datetimeFigureOut">
              <a:rPr lang="he-IL" smtClean="0"/>
              <a:t>ב'/אייר/תשפ"א</a:t>
            </a:fld>
            <a:endParaRPr lang="he-I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BDBD5-4C42-4222-921E-90D175D7078A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856131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92101-D4CB-4117-A814-AB53F869A117}" type="datetimeFigureOut">
              <a:rPr lang="he-IL" smtClean="0"/>
              <a:t>ב'/אייר/תשפ"א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BDBD5-4C42-4222-921E-90D175D7078A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419345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/>
              <a:t>לחץ על הסמל כדי להוסיף תמונה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92101-D4CB-4117-A814-AB53F869A117}" type="datetimeFigureOut">
              <a:rPr lang="he-IL" smtClean="0"/>
              <a:t>ב'/אייר/תשפ"א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BDBD5-4C42-4222-921E-90D175D7078A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128793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0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C0992101-D4CB-4117-A814-AB53F869A117}" type="datetimeFigureOut">
              <a:rPr lang="he-IL" smtClean="0"/>
              <a:t>ב'/אייר/תשפ"א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DBDBD5-4C42-4222-921E-90D175D7078A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7244944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1" r:id="rId1"/>
    <p:sldLayoutId id="2147483872" r:id="rId2"/>
    <p:sldLayoutId id="2147483873" r:id="rId3"/>
    <p:sldLayoutId id="2147483874" r:id="rId4"/>
    <p:sldLayoutId id="2147483875" r:id="rId5"/>
    <p:sldLayoutId id="2147483876" r:id="rId6"/>
    <p:sldLayoutId id="2147483877" r:id="rId7"/>
    <p:sldLayoutId id="2147483878" r:id="rId8"/>
    <p:sldLayoutId id="2147483879" r:id="rId9"/>
    <p:sldLayoutId id="2147483880" r:id="rId10"/>
    <p:sldLayoutId id="2147483881" r:id="rId11"/>
  </p:sldLayoutIdLst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  <p:txStyles>
    <p:titleStyle>
      <a:lvl1pPr algn="l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0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C0992101-D4CB-4117-A814-AB53F869A117}" type="datetimeFigureOut">
              <a:rPr lang="he-IL" smtClean="0"/>
              <a:t>ב'/אייר/תשפ"א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DBDBD5-4C42-4222-921E-90D175D7078A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270184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27" r:id="rId3"/>
    <p:sldLayoutId id="2147483928" r:id="rId4"/>
    <p:sldLayoutId id="2147483929" r:id="rId5"/>
    <p:sldLayoutId id="2147483930" r:id="rId6"/>
    <p:sldLayoutId id="2147483931" r:id="rId7"/>
    <p:sldLayoutId id="2147483932" r:id="rId8"/>
    <p:sldLayoutId id="2147483933" r:id="rId9"/>
    <p:sldLayoutId id="2147483934" r:id="rId10"/>
    <p:sldLayoutId id="2147483935" r:id="rId11"/>
  </p:sldLayoutIdLst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  <p:txStyles>
    <p:titleStyle>
      <a:lvl1pPr algn="l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C0992101-D4CB-4117-A814-AB53F869A117}" type="datetimeFigureOut">
              <a:rPr lang="he-IL" smtClean="0"/>
              <a:t>ב'/אייר/תשפ"א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B5DBDBD5-4C42-4222-921E-90D175D7078A}" type="slidenum">
              <a:rPr lang="he-IL" smtClean="0"/>
              <a:t>‹#›</a:t>
            </a:fld>
            <a:endParaRPr lang="he-IL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7176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1" r:id="rId1"/>
    <p:sldLayoutId id="2147484152" r:id="rId2"/>
    <p:sldLayoutId id="2147484153" r:id="rId3"/>
    <p:sldLayoutId id="2147484154" r:id="rId4"/>
    <p:sldLayoutId id="2147484155" r:id="rId5"/>
    <p:sldLayoutId id="2147484156" r:id="rId6"/>
    <p:sldLayoutId id="2147484157" r:id="rId7"/>
    <p:sldLayoutId id="2147484158" r:id="rId8"/>
    <p:sldLayoutId id="2147484159" r:id="rId9"/>
    <p:sldLayoutId id="2147484160" r:id="rId10"/>
    <p:sldLayoutId id="2147484161" r:id="rId11"/>
  </p:sldLayoutIdLst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  <p:txStyles>
    <p:titleStyle>
      <a:lvl1pPr algn="l" defTabSz="914400" rtl="1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r" defTabSz="914400" rtl="1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microsoft.com/office/2007/relationships/media" Target="../media/media3.m4a"/><Relationship Id="rId7" Type="http://schemas.openxmlformats.org/officeDocument/2006/relationships/slideLayout" Target="../slideLayouts/slideLayout24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audio" Target="../media/media1.mp3"/><Relationship Id="rId5" Type="http://schemas.microsoft.com/office/2007/relationships/media" Target="../media/media1.mp3"/><Relationship Id="rId4" Type="http://schemas.openxmlformats.org/officeDocument/2006/relationships/audio" Target="../media/media3.m4a"/><Relationship Id="rId9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4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4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4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4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4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4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4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4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4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4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משתתפי משחקי הפסטיגל - מחרוזת להקות צבאיות">
            <a:hlinkClick r:id="" action="ppaction://media"/>
            <a:extLst>
              <a:ext uri="{FF2B5EF4-FFF2-40B4-BE49-F238E27FC236}">
                <a16:creationId xmlns:a16="http://schemas.microsoft.com/office/drawing/2014/main" xmlns="" id="{00CC5E6A-214B-427C-8F07-F3E25F2D69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94400" y="33274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166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">
        <p:fade/>
      </p:transition>
    </mc:Choice>
    <mc:Fallback xmlns="">
      <p:transition spd="med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Rectangle 134">
            <a:extLst>
              <a:ext uri="{FF2B5EF4-FFF2-40B4-BE49-F238E27FC236}">
                <a16:creationId xmlns:a16="http://schemas.microsoft.com/office/drawing/2014/main" xmlns="" id="{D829E218-74FB-4455-98BE-F2C5BA8978B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xmlns="" id="{7E8D75FD-D4F9-4D11-B70D-82EFCB4CFA5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39" name="Straight Connector 138">
            <a:extLst>
              <a:ext uri="{FF2B5EF4-FFF2-40B4-BE49-F238E27FC236}">
                <a16:creationId xmlns:a16="http://schemas.microsoft.com/office/drawing/2014/main" xmlns="" id="{1F5DC8C3-BA5F-4EED-BB9A-A14272BD82A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41" name="Rectangle 140">
            <a:extLst>
              <a:ext uri="{FF2B5EF4-FFF2-40B4-BE49-F238E27FC236}">
                <a16:creationId xmlns:a16="http://schemas.microsoft.com/office/drawing/2014/main" xmlns="" id="{E75F8FC7-2268-462F-AFF6-A4A975C3444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xmlns="" id="{026884E2-39AF-4EE5-BD8A-D0E3850D14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4929" y="104661"/>
            <a:ext cx="4813072" cy="292543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 rtl="0"/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ליעם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מילשטיין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חיל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האוויר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pic>
        <p:nvPicPr>
          <p:cNvPr id="3074" name="A5CF2FBE-75B0-4C00-8412-7643B3FD7890">
            <a:extLst>
              <a:ext uri="{FF2B5EF4-FFF2-40B4-BE49-F238E27FC236}">
                <a16:creationId xmlns:a16="http://schemas.microsoft.com/office/drawing/2014/main" xmlns="" id="{5822CE71-7CB9-4AD6-AF09-7DB91BAC28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72" r="1" b="44072"/>
          <a:stretch/>
        </p:blipFill>
        <p:spPr bwMode="auto">
          <a:xfrm>
            <a:off x="633999" y="640081"/>
            <a:ext cx="5462001" cy="5054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3" name="Straight Connector 142">
            <a:extLst>
              <a:ext uri="{FF2B5EF4-FFF2-40B4-BE49-F238E27FC236}">
                <a16:creationId xmlns:a16="http://schemas.microsoft.com/office/drawing/2014/main" xmlns="" id="{BEF45B32-FB97-49CC-B778-CA7CF87BEF7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6805053" y="4343400"/>
            <a:ext cx="438912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5" name="Rectangle 144">
            <a:extLst>
              <a:ext uri="{FF2B5EF4-FFF2-40B4-BE49-F238E27FC236}">
                <a16:creationId xmlns:a16="http://schemas.microsoft.com/office/drawing/2014/main" xmlns="" id="{9D1C364C-8702-4ED9-9D23-41CDB2982B4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7" name="Rectangle 146">
            <a:extLst>
              <a:ext uri="{FF2B5EF4-FFF2-40B4-BE49-F238E27FC236}">
                <a16:creationId xmlns:a16="http://schemas.microsoft.com/office/drawing/2014/main" xmlns="" id="{7EE051E9-6C07-4FBB-B4F7-EDF8DDEAA6D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532513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Rectangle 134">
            <a:extLst>
              <a:ext uri="{FF2B5EF4-FFF2-40B4-BE49-F238E27FC236}">
                <a16:creationId xmlns:a16="http://schemas.microsoft.com/office/drawing/2014/main" xmlns="" id="{D829E218-74FB-4455-98BE-F2C5BA8978B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xmlns="" id="{7E8D75FD-D4F9-4D11-B70D-82EFCB4CFA5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39" name="Straight Connector 138">
            <a:extLst>
              <a:ext uri="{FF2B5EF4-FFF2-40B4-BE49-F238E27FC236}">
                <a16:creationId xmlns:a16="http://schemas.microsoft.com/office/drawing/2014/main" xmlns="" id="{1F5DC8C3-BA5F-4EED-BB9A-A14272BD82A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41" name="Rectangle 140">
            <a:extLst>
              <a:ext uri="{FF2B5EF4-FFF2-40B4-BE49-F238E27FC236}">
                <a16:creationId xmlns:a16="http://schemas.microsoft.com/office/drawing/2014/main" xmlns="" id="{E75F8FC7-2268-462F-AFF6-A4A975C3444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xmlns="" id="{62134825-4CCB-49EF-9B7C-DC1E4CC146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0000" y="639098"/>
            <a:ext cx="4813072" cy="215401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 rtl="0"/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איתי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ועידו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צוברי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צוות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אוויר</a:t>
            </a:r>
            <a:endParaRPr lang="en-US" sz="54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2770" name="E844AD99-FE5D-412A-831F-A66ACE7EE793">
            <a:extLst>
              <a:ext uri="{FF2B5EF4-FFF2-40B4-BE49-F238E27FC236}">
                <a16:creationId xmlns:a16="http://schemas.microsoft.com/office/drawing/2014/main" xmlns="" id="{614413DC-4D55-496A-9341-AE1CC59E11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29" r="2" b="36622"/>
          <a:stretch/>
        </p:blipFill>
        <p:spPr bwMode="auto">
          <a:xfrm>
            <a:off x="633999" y="640081"/>
            <a:ext cx="5462001" cy="5054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3" name="Straight Connector 142">
            <a:extLst>
              <a:ext uri="{FF2B5EF4-FFF2-40B4-BE49-F238E27FC236}">
                <a16:creationId xmlns:a16="http://schemas.microsoft.com/office/drawing/2014/main" xmlns="" id="{BEF45B32-FB97-49CC-B778-CA7CF87BEF7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6805053" y="4343400"/>
            <a:ext cx="438912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5" name="Rectangle 144">
            <a:extLst>
              <a:ext uri="{FF2B5EF4-FFF2-40B4-BE49-F238E27FC236}">
                <a16:creationId xmlns:a16="http://schemas.microsoft.com/office/drawing/2014/main" xmlns="" id="{9D1C364C-8702-4ED9-9D23-41CDB2982B4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7" name="Rectangle 146">
            <a:extLst>
              <a:ext uri="{FF2B5EF4-FFF2-40B4-BE49-F238E27FC236}">
                <a16:creationId xmlns:a16="http://schemas.microsoft.com/office/drawing/2014/main" xmlns="" id="{7EE051E9-6C07-4FBB-B4F7-EDF8DDEAA6D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729850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Rectangle 134">
            <a:extLst>
              <a:ext uri="{FF2B5EF4-FFF2-40B4-BE49-F238E27FC236}">
                <a16:creationId xmlns:a16="http://schemas.microsoft.com/office/drawing/2014/main" xmlns="" id="{D829E218-74FB-4455-98BE-F2C5BA8978B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xmlns="" id="{7E8D75FD-D4F9-4D11-B70D-82EFCB4CFA5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39" name="Straight Connector 138">
            <a:extLst>
              <a:ext uri="{FF2B5EF4-FFF2-40B4-BE49-F238E27FC236}">
                <a16:creationId xmlns:a16="http://schemas.microsoft.com/office/drawing/2014/main" xmlns="" id="{1F5DC8C3-BA5F-4EED-BB9A-A14272BD82A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41" name="Rectangle 140">
            <a:extLst>
              <a:ext uri="{FF2B5EF4-FFF2-40B4-BE49-F238E27FC236}">
                <a16:creationId xmlns:a16="http://schemas.microsoft.com/office/drawing/2014/main" xmlns="" id="{E75F8FC7-2268-462F-AFF6-A4A975C3444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xmlns="" id="{6E1DED32-5549-47A6-AB05-410C2F4168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9999" y="657386"/>
            <a:ext cx="4813072" cy="237185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 rtl="0"/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ליאור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ארליך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מודיעין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חיל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אוויר</a:t>
            </a:r>
            <a:endParaRPr lang="en-US" sz="54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7B02278F-FA6D-47F2-8AEC-4C5445040023">
            <a:extLst>
              <a:ext uri="{FF2B5EF4-FFF2-40B4-BE49-F238E27FC236}">
                <a16:creationId xmlns:a16="http://schemas.microsoft.com/office/drawing/2014/main" xmlns="" id="{16E30438-2A23-400B-BEEA-A0E3B73EF1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30601"/>
          <a:stretch/>
        </p:blipFill>
        <p:spPr bwMode="auto">
          <a:xfrm>
            <a:off x="633999" y="640081"/>
            <a:ext cx="5462001" cy="5054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3" name="Straight Connector 142">
            <a:extLst>
              <a:ext uri="{FF2B5EF4-FFF2-40B4-BE49-F238E27FC236}">
                <a16:creationId xmlns:a16="http://schemas.microsoft.com/office/drawing/2014/main" xmlns="" id="{BEF45B32-FB97-49CC-B778-CA7CF87BEF7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6805053" y="4343400"/>
            <a:ext cx="438912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5" name="Rectangle 144">
            <a:extLst>
              <a:ext uri="{FF2B5EF4-FFF2-40B4-BE49-F238E27FC236}">
                <a16:creationId xmlns:a16="http://schemas.microsoft.com/office/drawing/2014/main" xmlns="" id="{9D1C364C-8702-4ED9-9D23-41CDB2982B4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7" name="Rectangle 146">
            <a:extLst>
              <a:ext uri="{FF2B5EF4-FFF2-40B4-BE49-F238E27FC236}">
                <a16:creationId xmlns:a16="http://schemas.microsoft.com/office/drawing/2014/main" xmlns="" id="{7EE051E9-6C07-4FBB-B4F7-EDF8DDEAA6D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001659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Rectangle 75">
            <a:extLst>
              <a:ext uri="{FF2B5EF4-FFF2-40B4-BE49-F238E27FC236}">
                <a16:creationId xmlns:a16="http://schemas.microsoft.com/office/drawing/2014/main" xmlns="" id="{D829E218-74FB-4455-98BE-F2C5BA8978B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xmlns="" id="{7E8D75FD-D4F9-4D11-B70D-82EFCB4CFA5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xmlns="" id="{1F5DC8C3-BA5F-4EED-BB9A-A14272BD82A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81" name="Rectangle 80">
            <a:extLst>
              <a:ext uri="{FF2B5EF4-FFF2-40B4-BE49-F238E27FC236}">
                <a16:creationId xmlns:a16="http://schemas.microsoft.com/office/drawing/2014/main" xmlns="" id="{E75F8FC7-2268-462F-AFF6-A4A975C3444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xmlns="" id="{3A063E40-4EEE-461B-827B-0E936D5F7C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7920" y="48255"/>
            <a:ext cx="5700290" cy="261189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 rtl="0"/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ליאור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סולומונוב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מ</a:t>
            </a:r>
            <a:r>
              <a:rPr lang="he-IL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מ </a:t>
            </a: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בסוללת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כיפת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ברזל</a:t>
            </a:r>
            <a:endParaRPr lang="en-US" sz="54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3010" name="CFECDD15-EA08-4BA3-A5A7-AFCB3C63D048">
            <a:extLst>
              <a:ext uri="{FF2B5EF4-FFF2-40B4-BE49-F238E27FC236}">
                <a16:creationId xmlns:a16="http://schemas.microsoft.com/office/drawing/2014/main" xmlns="" id="{972BD3A2-479E-496E-862C-8FD269B2F0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81" r="1" b="11521"/>
          <a:stretch/>
        </p:blipFill>
        <p:spPr bwMode="auto">
          <a:xfrm>
            <a:off x="633999" y="640081"/>
            <a:ext cx="5462001" cy="5054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xmlns="" id="{BEF45B32-FB97-49CC-B778-CA7CF87BEF7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6805053" y="4343400"/>
            <a:ext cx="438912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Rectangle 84">
            <a:extLst>
              <a:ext uri="{FF2B5EF4-FFF2-40B4-BE49-F238E27FC236}">
                <a16:creationId xmlns:a16="http://schemas.microsoft.com/office/drawing/2014/main" xmlns="" id="{9D1C364C-8702-4ED9-9D23-41CDB2982B4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xmlns="" id="{7EE051E9-6C07-4FBB-B4F7-EDF8DDEAA6D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963773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Rectangle 134">
            <a:extLst>
              <a:ext uri="{FF2B5EF4-FFF2-40B4-BE49-F238E27FC236}">
                <a16:creationId xmlns:a16="http://schemas.microsoft.com/office/drawing/2014/main" xmlns="" id="{D829E218-74FB-4455-98BE-F2C5BA8978B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xmlns="" id="{7E8D75FD-D4F9-4D11-B70D-82EFCB4CFA5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39" name="Straight Connector 138">
            <a:extLst>
              <a:ext uri="{FF2B5EF4-FFF2-40B4-BE49-F238E27FC236}">
                <a16:creationId xmlns:a16="http://schemas.microsoft.com/office/drawing/2014/main" xmlns="" id="{1F5DC8C3-BA5F-4EED-BB9A-A14272BD82A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41" name="Rectangle 140">
            <a:extLst>
              <a:ext uri="{FF2B5EF4-FFF2-40B4-BE49-F238E27FC236}">
                <a16:creationId xmlns:a16="http://schemas.microsoft.com/office/drawing/2014/main" xmlns="" id="{E75F8FC7-2268-462F-AFF6-A4A975C3444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xmlns="" id="{FA782F88-51DA-4D8A-8D24-C5CF20F8F9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0000" y="639098"/>
            <a:ext cx="4813072" cy="195456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 rtl="0"/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שקד </a:t>
            </a: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צין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חיל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אוויר</a:t>
            </a:r>
            <a:endParaRPr lang="en-US" sz="54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66" name="59E61E4C-B39C-4F06-852C-1955D72D33CF">
            <a:extLst>
              <a:ext uri="{FF2B5EF4-FFF2-40B4-BE49-F238E27FC236}">
                <a16:creationId xmlns:a16="http://schemas.microsoft.com/office/drawing/2014/main" xmlns="" id="{F7E601AD-BEF9-4651-80B3-8E335D8755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309"/>
          <a:stretch/>
        </p:blipFill>
        <p:spPr bwMode="auto">
          <a:xfrm>
            <a:off x="633999" y="640081"/>
            <a:ext cx="5462001" cy="5054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3" name="Straight Connector 142">
            <a:extLst>
              <a:ext uri="{FF2B5EF4-FFF2-40B4-BE49-F238E27FC236}">
                <a16:creationId xmlns:a16="http://schemas.microsoft.com/office/drawing/2014/main" xmlns="" id="{BEF45B32-FB97-49CC-B778-CA7CF87BEF7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6805053" y="4343400"/>
            <a:ext cx="438912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5" name="Rectangle 144">
            <a:extLst>
              <a:ext uri="{FF2B5EF4-FFF2-40B4-BE49-F238E27FC236}">
                <a16:creationId xmlns:a16="http://schemas.microsoft.com/office/drawing/2014/main" xmlns="" id="{9D1C364C-8702-4ED9-9D23-41CDB2982B4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7" name="Rectangle 146">
            <a:extLst>
              <a:ext uri="{FF2B5EF4-FFF2-40B4-BE49-F238E27FC236}">
                <a16:creationId xmlns:a16="http://schemas.microsoft.com/office/drawing/2014/main" xmlns="" id="{7EE051E9-6C07-4FBB-B4F7-EDF8DDEAA6D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558200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Rectangle 134">
            <a:extLst>
              <a:ext uri="{FF2B5EF4-FFF2-40B4-BE49-F238E27FC236}">
                <a16:creationId xmlns:a16="http://schemas.microsoft.com/office/drawing/2014/main" xmlns="" id="{D829E218-74FB-4455-98BE-F2C5BA8978B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xmlns="" id="{7E8D75FD-D4F9-4D11-B70D-82EFCB4CFA5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39" name="Straight Connector 138">
            <a:extLst>
              <a:ext uri="{FF2B5EF4-FFF2-40B4-BE49-F238E27FC236}">
                <a16:creationId xmlns:a16="http://schemas.microsoft.com/office/drawing/2014/main" xmlns="" id="{1F5DC8C3-BA5F-4EED-BB9A-A14272BD82A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41" name="Rectangle 140">
            <a:extLst>
              <a:ext uri="{FF2B5EF4-FFF2-40B4-BE49-F238E27FC236}">
                <a16:creationId xmlns:a16="http://schemas.microsoft.com/office/drawing/2014/main" xmlns="" id="{E75F8FC7-2268-462F-AFF6-A4A975C3444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xmlns="" id="{2BA9ED72-87F2-49B0-B5BC-D1C6301739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0000" y="639098"/>
            <a:ext cx="4813072" cy="187550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 rtl="0"/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יותם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אורן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חיל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אוויר</a:t>
            </a:r>
            <a:endParaRPr lang="en-US" sz="54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602" name="9967C5A5-7EE0-45AF-9454-1A28090B948A">
            <a:extLst>
              <a:ext uri="{FF2B5EF4-FFF2-40B4-BE49-F238E27FC236}">
                <a16:creationId xmlns:a16="http://schemas.microsoft.com/office/drawing/2014/main" xmlns="" id="{84DCC272-5069-4B00-BB0C-EF466ADAD4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30601"/>
          <a:stretch/>
        </p:blipFill>
        <p:spPr bwMode="auto">
          <a:xfrm>
            <a:off x="633999" y="640081"/>
            <a:ext cx="5462001" cy="5054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3" name="Straight Connector 142">
            <a:extLst>
              <a:ext uri="{FF2B5EF4-FFF2-40B4-BE49-F238E27FC236}">
                <a16:creationId xmlns:a16="http://schemas.microsoft.com/office/drawing/2014/main" xmlns="" id="{BEF45B32-FB97-49CC-B778-CA7CF87BEF7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6805053" y="4343400"/>
            <a:ext cx="438912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5" name="Rectangle 144">
            <a:extLst>
              <a:ext uri="{FF2B5EF4-FFF2-40B4-BE49-F238E27FC236}">
                <a16:creationId xmlns:a16="http://schemas.microsoft.com/office/drawing/2014/main" xmlns="" id="{9D1C364C-8702-4ED9-9D23-41CDB2982B4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7" name="Rectangle 146">
            <a:extLst>
              <a:ext uri="{FF2B5EF4-FFF2-40B4-BE49-F238E27FC236}">
                <a16:creationId xmlns:a16="http://schemas.microsoft.com/office/drawing/2014/main" xmlns="" id="{7EE051E9-6C07-4FBB-B4F7-EDF8DDEAA6D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216145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Rectangle 75">
            <a:extLst>
              <a:ext uri="{FF2B5EF4-FFF2-40B4-BE49-F238E27FC236}">
                <a16:creationId xmlns:a16="http://schemas.microsoft.com/office/drawing/2014/main" xmlns="" id="{D829E218-74FB-4455-98BE-F2C5BA8978B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xmlns="" id="{7E8D75FD-D4F9-4D11-B70D-82EFCB4CFA5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xmlns="" id="{1F5DC8C3-BA5F-4EED-BB9A-A14272BD82A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81" name="Rectangle 80">
            <a:extLst>
              <a:ext uri="{FF2B5EF4-FFF2-40B4-BE49-F238E27FC236}">
                <a16:creationId xmlns:a16="http://schemas.microsoft.com/office/drawing/2014/main" xmlns="" id="{E75F8FC7-2268-462F-AFF6-A4A975C3444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xmlns="" id="{CFAD294D-14DA-46FC-90AD-5880344A3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3742" y="639098"/>
            <a:ext cx="5639330" cy="324710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 rtl="0"/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שקד </a:t>
            </a: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עמיאל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מפקד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קורס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בבית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ספר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הטכני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54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5842" name="1300492E-1093-470C-A34B-5DCD66D1CA4B">
            <a:extLst>
              <a:ext uri="{FF2B5EF4-FFF2-40B4-BE49-F238E27FC236}">
                <a16:creationId xmlns:a16="http://schemas.microsoft.com/office/drawing/2014/main" xmlns="" id="{B21F11B8-0525-4AB5-B200-E79CB30679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93" r="2" b="15109"/>
          <a:stretch/>
        </p:blipFill>
        <p:spPr bwMode="auto">
          <a:xfrm>
            <a:off x="633999" y="640081"/>
            <a:ext cx="5462001" cy="5054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xmlns="" id="{BEF45B32-FB97-49CC-B778-CA7CF87BEF7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6805053" y="4343400"/>
            <a:ext cx="438912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Rectangle 84">
            <a:extLst>
              <a:ext uri="{FF2B5EF4-FFF2-40B4-BE49-F238E27FC236}">
                <a16:creationId xmlns:a16="http://schemas.microsoft.com/office/drawing/2014/main" xmlns="" id="{9D1C364C-8702-4ED9-9D23-41CDB2982B4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xmlns="" id="{7EE051E9-6C07-4FBB-B4F7-EDF8DDEAA6D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647291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Rectangle 134">
            <a:extLst>
              <a:ext uri="{FF2B5EF4-FFF2-40B4-BE49-F238E27FC236}">
                <a16:creationId xmlns:a16="http://schemas.microsoft.com/office/drawing/2014/main" xmlns="" id="{D829E218-74FB-4455-98BE-F2C5BA8978B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xmlns="" id="{7E8D75FD-D4F9-4D11-B70D-82EFCB4CFA5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39" name="Straight Connector 138">
            <a:extLst>
              <a:ext uri="{FF2B5EF4-FFF2-40B4-BE49-F238E27FC236}">
                <a16:creationId xmlns:a16="http://schemas.microsoft.com/office/drawing/2014/main" xmlns="" id="{1F5DC8C3-BA5F-4EED-BB9A-A14272BD82A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41" name="Rectangle 140">
            <a:extLst>
              <a:ext uri="{FF2B5EF4-FFF2-40B4-BE49-F238E27FC236}">
                <a16:creationId xmlns:a16="http://schemas.microsoft.com/office/drawing/2014/main" xmlns="" id="{E75F8FC7-2268-462F-AFF6-A4A975C3444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xmlns="" id="{A8653500-0288-41F6-B997-19FA66AF86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0000" y="639099"/>
            <a:ext cx="4813072" cy="205387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 rtl="0"/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זוהר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פטיש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הגנה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אווירית</a:t>
            </a:r>
            <a:endParaRPr lang="en-US" sz="54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650" name="4AE41D2B-3DF5-4E6F-A392-2EEFCFA3BF46">
            <a:extLst>
              <a:ext uri="{FF2B5EF4-FFF2-40B4-BE49-F238E27FC236}">
                <a16:creationId xmlns:a16="http://schemas.microsoft.com/office/drawing/2014/main" xmlns="" id="{C521C079-7B59-49ED-870A-549585403D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0" r="2" b="23811"/>
          <a:stretch/>
        </p:blipFill>
        <p:spPr bwMode="auto">
          <a:xfrm>
            <a:off x="633999" y="640081"/>
            <a:ext cx="5462001" cy="5054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3" name="Straight Connector 142">
            <a:extLst>
              <a:ext uri="{FF2B5EF4-FFF2-40B4-BE49-F238E27FC236}">
                <a16:creationId xmlns:a16="http://schemas.microsoft.com/office/drawing/2014/main" xmlns="" id="{BEF45B32-FB97-49CC-B778-CA7CF87BEF7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6805053" y="4343400"/>
            <a:ext cx="438912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5" name="Rectangle 144">
            <a:extLst>
              <a:ext uri="{FF2B5EF4-FFF2-40B4-BE49-F238E27FC236}">
                <a16:creationId xmlns:a16="http://schemas.microsoft.com/office/drawing/2014/main" xmlns="" id="{9D1C364C-8702-4ED9-9D23-41CDB2982B4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7" name="Rectangle 146">
            <a:extLst>
              <a:ext uri="{FF2B5EF4-FFF2-40B4-BE49-F238E27FC236}">
                <a16:creationId xmlns:a16="http://schemas.microsoft.com/office/drawing/2014/main" xmlns="" id="{7EE051E9-6C07-4FBB-B4F7-EDF8DDEAA6D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848693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Rectangle 75">
            <a:extLst>
              <a:ext uri="{FF2B5EF4-FFF2-40B4-BE49-F238E27FC236}">
                <a16:creationId xmlns:a16="http://schemas.microsoft.com/office/drawing/2014/main" xmlns="" id="{D829E218-74FB-4455-98BE-F2C5BA8978B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xmlns="" id="{7E8D75FD-D4F9-4D11-B70D-82EFCB4CFA5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xmlns="" id="{1F5DC8C3-BA5F-4EED-BB9A-A14272BD82A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81" name="Rectangle 80">
            <a:extLst>
              <a:ext uri="{FF2B5EF4-FFF2-40B4-BE49-F238E27FC236}">
                <a16:creationId xmlns:a16="http://schemas.microsoft.com/office/drawing/2014/main" xmlns="" id="{E75F8FC7-2268-462F-AFF6-A4A975C3444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xmlns="" id="{A9596F46-BAC2-499D-A4AA-3F0CB54E68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0000" y="639098"/>
            <a:ext cx="4813072" cy="249330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 rtl="0"/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מיה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איובי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מפקדת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קורס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מכ</a:t>
            </a:r>
            <a:r>
              <a:rPr lang="he-IL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"ים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בחיל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אוויר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50178" name="98C40C88-A58A-4A71-93F3-FA6B0B571026">
            <a:extLst>
              <a:ext uri="{FF2B5EF4-FFF2-40B4-BE49-F238E27FC236}">
                <a16:creationId xmlns:a16="http://schemas.microsoft.com/office/drawing/2014/main" xmlns="" id="{7768DB30-4752-4393-AFEC-4D4D8447CA2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93" r="2" b="15109"/>
          <a:stretch/>
        </p:blipFill>
        <p:spPr bwMode="auto">
          <a:xfrm>
            <a:off x="633999" y="640081"/>
            <a:ext cx="5462001" cy="5054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xmlns="" id="{BEF45B32-FB97-49CC-B778-CA7CF87BEF7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6805053" y="4343400"/>
            <a:ext cx="438912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Rectangle 84">
            <a:extLst>
              <a:ext uri="{FF2B5EF4-FFF2-40B4-BE49-F238E27FC236}">
                <a16:creationId xmlns:a16="http://schemas.microsoft.com/office/drawing/2014/main" xmlns="" id="{9D1C364C-8702-4ED9-9D23-41CDB2982B4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xmlns="" id="{7EE051E9-6C07-4FBB-B4F7-EDF8DDEAA6D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851115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Rectangle 75">
            <a:extLst>
              <a:ext uri="{FF2B5EF4-FFF2-40B4-BE49-F238E27FC236}">
                <a16:creationId xmlns:a16="http://schemas.microsoft.com/office/drawing/2014/main" xmlns="" id="{D829E218-74FB-4455-98BE-F2C5BA8978B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xmlns="" id="{7E8D75FD-D4F9-4D11-B70D-82EFCB4CFA5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xmlns="" id="{1F5DC8C3-BA5F-4EED-BB9A-A14272BD82A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82" name="Rectangle 81">
            <a:extLst>
              <a:ext uri="{FF2B5EF4-FFF2-40B4-BE49-F238E27FC236}">
                <a16:creationId xmlns:a16="http://schemas.microsoft.com/office/drawing/2014/main" xmlns="" id="{E75F8FC7-2268-462F-AFF6-A4A975C3444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xmlns="" id="{5BE86C9D-81FC-49B0-B574-9A1E18B661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6276" y="639098"/>
            <a:ext cx="4696795" cy="208064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 rtl="0"/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איתי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חזזי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גרש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לוחם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e-IL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ב</a:t>
            </a: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חיל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אוויר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xmlns="" id="{767FE832-A45C-400B-80E4-47AAC22EE6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29999" y="4455621"/>
            <a:ext cx="4829101" cy="1238616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l" rtl="0">
              <a:buNone/>
            </a:pPr>
            <a:r>
              <a:rPr lang="en-US" sz="2400" cap="all" spc="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</a:p>
        </p:txBody>
      </p:sp>
      <p:pic>
        <p:nvPicPr>
          <p:cNvPr id="4098" name="A41857E8-F1B0-4FCC-8379-D89FF5F96675">
            <a:extLst>
              <a:ext uri="{FF2B5EF4-FFF2-40B4-BE49-F238E27FC236}">
                <a16:creationId xmlns:a16="http://schemas.microsoft.com/office/drawing/2014/main" xmlns="" id="{F1D6597B-C4F8-469C-89B3-460A5E7DB6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211"/>
          <a:stretch/>
        </p:blipFill>
        <p:spPr bwMode="auto">
          <a:xfrm>
            <a:off x="633999" y="640081"/>
            <a:ext cx="5462001" cy="5054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xmlns="" id="{BEF45B32-FB97-49CC-B778-CA7CF87BEF7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6805053" y="4343400"/>
            <a:ext cx="438912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Rectangle 85">
            <a:extLst>
              <a:ext uri="{FF2B5EF4-FFF2-40B4-BE49-F238E27FC236}">
                <a16:creationId xmlns:a16="http://schemas.microsoft.com/office/drawing/2014/main" xmlns="" id="{9D1C364C-8702-4ED9-9D23-41CDB2982B4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xmlns="" id="{7EE051E9-6C07-4FBB-B4F7-EDF8DDEAA6D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277412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F240A2FC-E2C3-458D-96B4-5DF9028D93A5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xmlns="" id="{5F097929-F3D6-4D1F-8AFC-CF348171A9E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xmlns="" id="{43074C91-9045-414B-B5F9-567DAE3EED25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77" name="Rectangle 76">
            <a:extLst>
              <a:ext uri="{FF2B5EF4-FFF2-40B4-BE49-F238E27FC236}">
                <a16:creationId xmlns:a16="http://schemas.microsoft.com/office/drawing/2014/main" xmlns="" id="{33428ACC-71EC-4171-9527-10983BA6B41D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xmlns="" id="{78967BEA-EA6A-4FF1-94E2-B010B61A36A9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xmlns="" id="{2B9BBBC4-97A3-47D2-BFFE-A68530CDB9D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xmlns="" id="{BA22713B-ABB6-4391-97F9-0449A2B9B664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8209305" y="4343400"/>
            <a:ext cx="320040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×ª××¦××ª ×ª××× × ×¢×××¨ ××× ××¢×¦××××ª">
            <a:extLst>
              <a:ext uri="{FF2B5EF4-FFF2-40B4-BE49-F238E27FC236}">
                <a16:creationId xmlns:a16="http://schemas.microsoft.com/office/drawing/2014/main" xmlns="" id="{819DBD95-E80F-487D-856B-5CCDA183D37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563" y="639097"/>
            <a:ext cx="5656186" cy="5054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כותרת 3">
            <a:extLst>
              <a:ext uri="{FF2B5EF4-FFF2-40B4-BE49-F238E27FC236}">
                <a16:creationId xmlns:a16="http://schemas.microsoft.com/office/drawing/2014/main" xmlns="" id="{FBDFC006-9B39-4263-9089-9BC7A61ACD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4644" y="639097"/>
            <a:ext cx="5656186" cy="368601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 rtl="0">
              <a:lnSpc>
                <a:spcPct val="150000"/>
              </a:lnSpc>
            </a:pPr>
            <a:r>
              <a:rPr lang="he-IL" sz="5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יום עצמאות 2021</a:t>
            </a:r>
            <a:br>
              <a:rPr lang="he-IL" sz="54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he-IL" sz="5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כפר מנחם</a:t>
            </a:r>
            <a:endParaRPr lang="en-US" sz="5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2" name="ירדנה ארזי וכוכבי הפסטיגל - מחרוזת להקות צבאיות">
            <a:hlinkClick r:id="" action="ppaction://media"/>
            <a:extLst>
              <a:ext uri="{FF2B5EF4-FFF2-40B4-BE49-F238E27FC236}">
                <a16:creationId xmlns:a16="http://schemas.microsoft.com/office/drawing/2014/main" xmlns="" id="{380D2601-B75C-48F5-95AF-3418546E5D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994400" y="3327400"/>
            <a:ext cx="203200" cy="203200"/>
          </a:xfrm>
          <a:prstGeom prst="rect">
            <a:avLst/>
          </a:prstGeom>
        </p:spPr>
      </p:pic>
      <p:pic>
        <p:nvPicPr>
          <p:cNvPr id="3" name="להקת חיל האוויר - תמיד עולה המנגינה">
            <a:hlinkClick r:id="" action="ppaction://media"/>
            <a:extLst>
              <a:ext uri="{FF2B5EF4-FFF2-40B4-BE49-F238E27FC236}">
                <a16:creationId xmlns:a16="http://schemas.microsoft.com/office/drawing/2014/main" xmlns="" id="{FFF53F48-0FB3-4871-9DC5-91737B28296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994400" y="3327400"/>
            <a:ext cx="203200" cy="203200"/>
          </a:xfrm>
          <a:prstGeom prst="rect">
            <a:avLst/>
          </a:prstGeom>
        </p:spPr>
      </p:pic>
      <p:pic>
        <p:nvPicPr>
          <p:cNvPr id="5" name="משתתפי משחקי הפסטיגל - מחרוזת להקות צבאיות">
            <a:hlinkClick r:id="" action="ppaction://media"/>
            <a:extLst>
              <a:ext uri="{FF2B5EF4-FFF2-40B4-BE49-F238E27FC236}">
                <a16:creationId xmlns:a16="http://schemas.microsoft.com/office/drawing/2014/main" xmlns="" id="{4AB8EC41-7548-4DDF-95C2-AC9F5ADC3451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994400" y="33274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981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 numSld="999" showWhenStopped="0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numSld="37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numSld="67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D829E218-74FB-4455-98BE-F2C5BA8978B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xmlns="" id="{7E8D75FD-D4F9-4D11-B70D-82EFCB4CFA5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xmlns="" id="{1F5DC8C3-BA5F-4EED-BB9A-A14272BD82A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77" name="Rectangle 76">
            <a:extLst>
              <a:ext uri="{FF2B5EF4-FFF2-40B4-BE49-F238E27FC236}">
                <a16:creationId xmlns:a16="http://schemas.microsoft.com/office/drawing/2014/main" xmlns="" id="{E75F8FC7-2268-462F-AFF6-A4A975C3444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xmlns="" id="{36C1152F-417D-4A60-B809-60653FC1D5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0000" y="639098"/>
            <a:ext cx="4813072" cy="191184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 rtl="0"/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עלמה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בר</a:t>
            </a:r>
            <a:b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פקחית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טיסה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49154" name="60DAC815-FCAC-4028-8CFA-7F97ADA9DCC2">
            <a:extLst>
              <a:ext uri="{FF2B5EF4-FFF2-40B4-BE49-F238E27FC236}">
                <a16:creationId xmlns:a16="http://schemas.microsoft.com/office/drawing/2014/main" xmlns="" id="{B34C89F7-1722-4E5D-8F5E-8C561ABA2F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70" r="2" b="19581"/>
          <a:stretch/>
        </p:blipFill>
        <p:spPr bwMode="auto">
          <a:xfrm>
            <a:off x="633999" y="640081"/>
            <a:ext cx="5462001" cy="5054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xmlns="" id="{BEF45B32-FB97-49CC-B778-CA7CF87BEF7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6805053" y="4343400"/>
            <a:ext cx="438912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Rectangle 80">
            <a:extLst>
              <a:ext uri="{FF2B5EF4-FFF2-40B4-BE49-F238E27FC236}">
                <a16:creationId xmlns:a16="http://schemas.microsoft.com/office/drawing/2014/main" xmlns="" id="{9D1C364C-8702-4ED9-9D23-41CDB2982B4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xmlns="" id="{7EE051E9-6C07-4FBB-B4F7-EDF8DDEAA6D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611851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Rectangle 134">
            <a:extLst>
              <a:ext uri="{FF2B5EF4-FFF2-40B4-BE49-F238E27FC236}">
                <a16:creationId xmlns:a16="http://schemas.microsoft.com/office/drawing/2014/main" xmlns="" id="{D829E218-74FB-4455-98BE-F2C5BA8978B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xmlns="" id="{7E8D75FD-D4F9-4D11-B70D-82EFCB4CFA5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39" name="Straight Connector 138">
            <a:extLst>
              <a:ext uri="{FF2B5EF4-FFF2-40B4-BE49-F238E27FC236}">
                <a16:creationId xmlns:a16="http://schemas.microsoft.com/office/drawing/2014/main" xmlns="" id="{1F5DC8C3-BA5F-4EED-BB9A-A14272BD82A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41" name="Rectangle 140">
            <a:extLst>
              <a:ext uri="{FF2B5EF4-FFF2-40B4-BE49-F238E27FC236}">
                <a16:creationId xmlns:a16="http://schemas.microsoft.com/office/drawing/2014/main" xmlns="" id="{E75F8FC7-2268-462F-AFF6-A4A975C3444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xmlns="" id="{3E7391DB-F709-4D76-B759-9D3576DC5A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0000" y="639098"/>
            <a:ext cx="4813072" cy="187550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 rtl="0"/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עדי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אלבירט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חובשת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בחיל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אוויר</a:t>
            </a:r>
            <a:endParaRPr lang="en-US" sz="54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4034" name="F4C12973-06B0-429F-8F12-2E92F21F99E9">
            <a:extLst>
              <a:ext uri="{FF2B5EF4-FFF2-40B4-BE49-F238E27FC236}">
                <a16:creationId xmlns:a16="http://schemas.microsoft.com/office/drawing/2014/main" xmlns="" id="{33C7B0DA-4A58-405A-AB64-417B6E380B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07" r="2" b="15994"/>
          <a:stretch/>
        </p:blipFill>
        <p:spPr bwMode="auto">
          <a:xfrm>
            <a:off x="633999" y="640081"/>
            <a:ext cx="5462001" cy="5054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3" name="Straight Connector 142">
            <a:extLst>
              <a:ext uri="{FF2B5EF4-FFF2-40B4-BE49-F238E27FC236}">
                <a16:creationId xmlns:a16="http://schemas.microsoft.com/office/drawing/2014/main" xmlns="" id="{BEF45B32-FB97-49CC-B778-CA7CF87BEF7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6805053" y="4343400"/>
            <a:ext cx="438912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5" name="Rectangle 144">
            <a:extLst>
              <a:ext uri="{FF2B5EF4-FFF2-40B4-BE49-F238E27FC236}">
                <a16:creationId xmlns:a16="http://schemas.microsoft.com/office/drawing/2014/main" xmlns="" id="{9D1C364C-8702-4ED9-9D23-41CDB2982B4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7" name="Rectangle 146">
            <a:extLst>
              <a:ext uri="{FF2B5EF4-FFF2-40B4-BE49-F238E27FC236}">
                <a16:creationId xmlns:a16="http://schemas.microsoft.com/office/drawing/2014/main" xmlns="" id="{7EE051E9-6C07-4FBB-B4F7-EDF8DDEAA6D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838432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D829E218-74FB-4455-98BE-F2C5BA8978B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xmlns="" id="{7E8D75FD-D4F9-4D11-B70D-82EFCB4CFA5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xmlns="" id="{1F5DC8C3-BA5F-4EED-BB9A-A14272BD82A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77" name="Rectangle 76">
            <a:extLst>
              <a:ext uri="{FF2B5EF4-FFF2-40B4-BE49-F238E27FC236}">
                <a16:creationId xmlns:a16="http://schemas.microsoft.com/office/drawing/2014/main" xmlns="" id="{E75F8FC7-2268-462F-AFF6-A4A975C3444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xmlns="" id="{FD0524C8-F23F-4395-97D4-BC3A2005F6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0000" y="639098"/>
            <a:ext cx="4813072" cy="27234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he-IL" sz="5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עופרי טל</a:t>
            </a:r>
            <a:br>
              <a:rPr lang="he-IL" sz="54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he-IL" sz="5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כתבת בביטאון </a:t>
            </a:r>
            <a:br>
              <a:rPr lang="he-IL" sz="54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he-IL" sz="5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חיל האויר</a:t>
            </a:r>
            <a:endParaRPr lang="en-US" sz="5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13314" name="290E8123-E269-4700-9AF6-30D7FA83BB50">
            <a:extLst>
              <a:ext uri="{FF2B5EF4-FFF2-40B4-BE49-F238E27FC236}">
                <a16:creationId xmlns:a16="http://schemas.microsoft.com/office/drawing/2014/main" xmlns="" id="{B39FE431-8C3C-44DE-9744-04D4492E632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18" r="2" b="35820"/>
          <a:stretch/>
        </p:blipFill>
        <p:spPr bwMode="auto">
          <a:xfrm>
            <a:off x="633999" y="640081"/>
            <a:ext cx="5462001" cy="5054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xmlns="" id="{BEF45B32-FB97-49CC-B778-CA7CF87BEF7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6805053" y="4343400"/>
            <a:ext cx="438912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Rectangle 80">
            <a:extLst>
              <a:ext uri="{FF2B5EF4-FFF2-40B4-BE49-F238E27FC236}">
                <a16:creationId xmlns:a16="http://schemas.microsoft.com/office/drawing/2014/main" xmlns="" id="{9D1C364C-8702-4ED9-9D23-41CDB2982B4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xmlns="" id="{7EE051E9-6C07-4FBB-B4F7-EDF8DDEAA6D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70747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Rectangle 75">
            <a:extLst>
              <a:ext uri="{FF2B5EF4-FFF2-40B4-BE49-F238E27FC236}">
                <a16:creationId xmlns:a16="http://schemas.microsoft.com/office/drawing/2014/main" xmlns="" id="{D829E218-74FB-4455-98BE-F2C5BA8978B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xmlns="" id="{7E8D75FD-D4F9-4D11-B70D-82EFCB4CFA5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xmlns="" id="{1F5DC8C3-BA5F-4EED-BB9A-A14272BD82A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81" name="Rectangle 80">
            <a:extLst>
              <a:ext uri="{FF2B5EF4-FFF2-40B4-BE49-F238E27FC236}">
                <a16:creationId xmlns:a16="http://schemas.microsoft.com/office/drawing/2014/main" xmlns="" id="{E75F8FC7-2268-462F-AFF6-A4A975C3444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xmlns="" id="{4F03CD9C-D29F-463E-919A-91A8470DEA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8203" y="639098"/>
            <a:ext cx="5404869" cy="239097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 rtl="0"/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שירה </a:t>
            </a: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סע</a:t>
            </a:r>
            <a:r>
              <a:rPr lang="he-IL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ידי</a:t>
            </a:r>
            <a:br>
              <a:rPr lang="he-IL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e-IL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פקמצ"ית</a:t>
            </a:r>
            <a:r>
              <a:rPr lang="he-IL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בטייסת 122</a:t>
            </a:r>
            <a:endParaRPr lang="en-US" sz="54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506" name="D1611047-4CC8-455E-9262-47B953CDE376">
            <a:extLst>
              <a:ext uri="{FF2B5EF4-FFF2-40B4-BE49-F238E27FC236}">
                <a16:creationId xmlns:a16="http://schemas.microsoft.com/office/drawing/2014/main" xmlns="" id="{47E48D69-ABEE-418D-BBB1-59737232DD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48" r="2" b="13054"/>
          <a:stretch/>
        </p:blipFill>
        <p:spPr bwMode="auto">
          <a:xfrm>
            <a:off x="633999" y="640081"/>
            <a:ext cx="5462001" cy="5054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xmlns="" id="{BEF45B32-FB97-49CC-B778-CA7CF87BEF7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6805053" y="4343400"/>
            <a:ext cx="438912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Rectangle 84">
            <a:extLst>
              <a:ext uri="{FF2B5EF4-FFF2-40B4-BE49-F238E27FC236}">
                <a16:creationId xmlns:a16="http://schemas.microsoft.com/office/drawing/2014/main" xmlns="" id="{9D1C364C-8702-4ED9-9D23-41CDB2982B4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xmlns="" id="{7EE051E9-6C07-4FBB-B4F7-EDF8DDEAA6D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924644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Rectangle 134">
            <a:extLst>
              <a:ext uri="{FF2B5EF4-FFF2-40B4-BE49-F238E27FC236}">
                <a16:creationId xmlns:a16="http://schemas.microsoft.com/office/drawing/2014/main" xmlns="" id="{D829E218-74FB-4455-98BE-F2C5BA8978B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xmlns="" id="{7E8D75FD-D4F9-4D11-B70D-82EFCB4CFA5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39" name="Straight Connector 138">
            <a:extLst>
              <a:ext uri="{FF2B5EF4-FFF2-40B4-BE49-F238E27FC236}">
                <a16:creationId xmlns:a16="http://schemas.microsoft.com/office/drawing/2014/main" xmlns="" id="{1F5DC8C3-BA5F-4EED-BB9A-A14272BD82A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41" name="Rectangle 140">
            <a:extLst>
              <a:ext uri="{FF2B5EF4-FFF2-40B4-BE49-F238E27FC236}">
                <a16:creationId xmlns:a16="http://schemas.microsoft.com/office/drawing/2014/main" xmlns="" id="{E75F8FC7-2268-462F-AFF6-A4A975C3444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xmlns="" id="{19A683DC-0196-47D8-A76B-4EAC0D830C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4929" y="671593"/>
            <a:ext cx="4813072" cy="235848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 rtl="0"/>
            <a:r>
              <a:rPr lang="he-IL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אמיר </a:t>
            </a:r>
            <a:r>
              <a:rPr lang="he-IL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קורנפלד</a:t>
            </a:r>
            <a:r>
              <a:rPr lang="he-IL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he-IL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e-IL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מש"ק משאבי אנוש</a:t>
            </a:r>
            <a:endParaRPr lang="en-US" sz="54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554" name="60FFF525-A93D-42D8-B486-2FCCCC140D30" descr="תמונה שמכילה עץ, חוץ, אדם, לדגמן&#10;&#10;התיאור נוצר באופן אוטומטי">
            <a:extLst>
              <a:ext uri="{FF2B5EF4-FFF2-40B4-BE49-F238E27FC236}">
                <a16:creationId xmlns:a16="http://schemas.microsoft.com/office/drawing/2014/main" xmlns="" id="{7A8B7EDD-3597-4BC3-9550-1D3A1A4ED4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12" b="54512"/>
          <a:stretch/>
        </p:blipFill>
        <p:spPr bwMode="auto">
          <a:xfrm>
            <a:off x="633999" y="640081"/>
            <a:ext cx="5462001" cy="5054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3" name="Straight Connector 142">
            <a:extLst>
              <a:ext uri="{FF2B5EF4-FFF2-40B4-BE49-F238E27FC236}">
                <a16:creationId xmlns:a16="http://schemas.microsoft.com/office/drawing/2014/main" xmlns="" id="{BEF45B32-FB97-49CC-B778-CA7CF87BEF7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6805053" y="4343400"/>
            <a:ext cx="438912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5" name="Rectangle 144">
            <a:extLst>
              <a:ext uri="{FF2B5EF4-FFF2-40B4-BE49-F238E27FC236}">
                <a16:creationId xmlns:a16="http://schemas.microsoft.com/office/drawing/2014/main" xmlns="" id="{9D1C364C-8702-4ED9-9D23-41CDB2982B4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7" name="Rectangle 146">
            <a:extLst>
              <a:ext uri="{FF2B5EF4-FFF2-40B4-BE49-F238E27FC236}">
                <a16:creationId xmlns:a16="http://schemas.microsoft.com/office/drawing/2014/main" xmlns="" id="{7EE051E9-6C07-4FBB-B4F7-EDF8DDEAA6D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926287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Rectangle 140">
            <a:extLst>
              <a:ext uri="{FF2B5EF4-FFF2-40B4-BE49-F238E27FC236}">
                <a16:creationId xmlns:a16="http://schemas.microsoft.com/office/drawing/2014/main" xmlns="" id="{D829E218-74FB-4455-98BE-F2C5BA8978B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3" name="Rectangle 142">
            <a:extLst>
              <a:ext uri="{FF2B5EF4-FFF2-40B4-BE49-F238E27FC236}">
                <a16:creationId xmlns:a16="http://schemas.microsoft.com/office/drawing/2014/main" xmlns="" id="{7E8D75FD-D4F9-4D11-B70D-82EFCB4CFA5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45" name="Straight Connector 144">
            <a:extLst>
              <a:ext uri="{FF2B5EF4-FFF2-40B4-BE49-F238E27FC236}">
                <a16:creationId xmlns:a16="http://schemas.microsoft.com/office/drawing/2014/main" xmlns="" id="{1F5DC8C3-BA5F-4EED-BB9A-A14272BD82A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47" name="Rectangle 146">
            <a:extLst>
              <a:ext uri="{FF2B5EF4-FFF2-40B4-BE49-F238E27FC236}">
                <a16:creationId xmlns:a16="http://schemas.microsoft.com/office/drawing/2014/main" xmlns="" id="{E75F8FC7-2268-462F-AFF6-A4A975C3444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כותרת 3">
            <a:extLst>
              <a:ext uri="{FF2B5EF4-FFF2-40B4-BE49-F238E27FC236}">
                <a16:creationId xmlns:a16="http://schemas.microsoft.com/office/drawing/2014/main" xmlns="" id="{732874BC-19F9-4A6B-8112-31CF55B2B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26077" y="640081"/>
            <a:ext cx="4813072" cy="212366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בואו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נצדיע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לחבר'ה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מהיבשה</a:t>
            </a:r>
            <a:endParaRPr lang="en-US" sz="54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מציין מיקום תוכן 6" descr="אדם על דיונת חול בשקיעה">
            <a:extLst>
              <a:ext uri="{FF2B5EF4-FFF2-40B4-BE49-F238E27FC236}">
                <a16:creationId xmlns:a16="http://schemas.microsoft.com/office/drawing/2014/main" xmlns="" id="{ABD874CE-2ED8-4A3D-BB01-958AA90696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70" r="18992" b="-2"/>
          <a:stretch/>
        </p:blipFill>
        <p:spPr>
          <a:xfrm>
            <a:off x="633999" y="640081"/>
            <a:ext cx="5462001" cy="5054156"/>
          </a:xfrm>
          <a:prstGeom prst="rect">
            <a:avLst/>
          </a:prstGeom>
        </p:spPr>
      </p:pic>
      <p:cxnSp>
        <p:nvCxnSpPr>
          <p:cNvPr id="149" name="Straight Connector 148">
            <a:extLst>
              <a:ext uri="{FF2B5EF4-FFF2-40B4-BE49-F238E27FC236}">
                <a16:creationId xmlns:a16="http://schemas.microsoft.com/office/drawing/2014/main" xmlns="" id="{BEF45B32-FB97-49CC-B778-CA7CF87BEF7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6805053" y="4343400"/>
            <a:ext cx="438912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1" name="Rectangle 150">
            <a:extLst>
              <a:ext uri="{FF2B5EF4-FFF2-40B4-BE49-F238E27FC236}">
                <a16:creationId xmlns:a16="http://schemas.microsoft.com/office/drawing/2014/main" xmlns="" id="{9D1C364C-8702-4ED9-9D23-41CDB2982B4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3" name="Rectangle 152">
            <a:extLst>
              <a:ext uri="{FF2B5EF4-FFF2-40B4-BE49-F238E27FC236}">
                <a16:creationId xmlns:a16="http://schemas.microsoft.com/office/drawing/2014/main" xmlns="" id="{7EE051E9-6C07-4FBB-B4F7-EDF8DDEAA6D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949213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Rectangle 134">
            <a:extLst>
              <a:ext uri="{FF2B5EF4-FFF2-40B4-BE49-F238E27FC236}">
                <a16:creationId xmlns:a16="http://schemas.microsoft.com/office/drawing/2014/main" xmlns="" id="{D829E218-74FB-4455-98BE-F2C5BA8978B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xmlns="" id="{7E8D75FD-D4F9-4D11-B70D-82EFCB4CFA5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39" name="Straight Connector 138">
            <a:extLst>
              <a:ext uri="{FF2B5EF4-FFF2-40B4-BE49-F238E27FC236}">
                <a16:creationId xmlns:a16="http://schemas.microsoft.com/office/drawing/2014/main" xmlns="" id="{1F5DC8C3-BA5F-4EED-BB9A-A14272BD82A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41" name="Rectangle 140">
            <a:extLst>
              <a:ext uri="{FF2B5EF4-FFF2-40B4-BE49-F238E27FC236}">
                <a16:creationId xmlns:a16="http://schemas.microsoft.com/office/drawing/2014/main" xmlns="" id="{E75F8FC7-2268-462F-AFF6-A4A975C3444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xmlns="" id="{36EBFA9F-7F48-4E20-A41E-2247FFDF9A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7955" y="657386"/>
            <a:ext cx="4813072" cy="253900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 rtl="0"/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מור </a:t>
            </a: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כהנא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קצינת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כושר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קרבי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יחידת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מורן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מיתר</a:t>
            </a:r>
            <a:endParaRPr lang="en-US" sz="54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1A101BA0-7C84-400A-B436-6AA542C7F75E">
            <a:extLst>
              <a:ext uri="{FF2B5EF4-FFF2-40B4-BE49-F238E27FC236}">
                <a16:creationId xmlns:a16="http://schemas.microsoft.com/office/drawing/2014/main" xmlns="" id="{60EEC657-0253-46EE-9FF8-5DBA4FFDAB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947" b="-1"/>
          <a:stretch/>
        </p:blipFill>
        <p:spPr bwMode="auto">
          <a:xfrm>
            <a:off x="633999" y="640081"/>
            <a:ext cx="5462001" cy="5054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3" name="Straight Connector 142">
            <a:extLst>
              <a:ext uri="{FF2B5EF4-FFF2-40B4-BE49-F238E27FC236}">
                <a16:creationId xmlns:a16="http://schemas.microsoft.com/office/drawing/2014/main" xmlns="" id="{BEF45B32-FB97-49CC-B778-CA7CF87BEF7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6805053" y="4343400"/>
            <a:ext cx="438912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5" name="Rectangle 144">
            <a:extLst>
              <a:ext uri="{FF2B5EF4-FFF2-40B4-BE49-F238E27FC236}">
                <a16:creationId xmlns:a16="http://schemas.microsoft.com/office/drawing/2014/main" xmlns="" id="{9D1C364C-8702-4ED9-9D23-41CDB2982B4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7" name="Rectangle 146">
            <a:extLst>
              <a:ext uri="{FF2B5EF4-FFF2-40B4-BE49-F238E27FC236}">
                <a16:creationId xmlns:a16="http://schemas.microsoft.com/office/drawing/2014/main" xmlns="" id="{7EE051E9-6C07-4FBB-B4F7-EDF8DDEAA6D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661609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Rectangle 75">
            <a:extLst>
              <a:ext uri="{FF2B5EF4-FFF2-40B4-BE49-F238E27FC236}">
                <a16:creationId xmlns:a16="http://schemas.microsoft.com/office/drawing/2014/main" xmlns="" id="{D829E218-74FB-4455-98BE-F2C5BA8978B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xmlns="" id="{7E8D75FD-D4F9-4D11-B70D-82EFCB4CFA5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xmlns="" id="{1F5DC8C3-BA5F-4EED-BB9A-A14272BD82A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81" name="Rectangle 80">
            <a:extLst>
              <a:ext uri="{FF2B5EF4-FFF2-40B4-BE49-F238E27FC236}">
                <a16:creationId xmlns:a16="http://schemas.microsoft.com/office/drawing/2014/main" xmlns="" id="{E75F8FC7-2268-462F-AFF6-A4A975C3444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xmlns="" id="{3C82A5F1-4DF5-46B8-B0DB-332FEF45C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0000" y="639098"/>
            <a:ext cx="4813072" cy="235346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 rtl="0"/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זיו </a:t>
            </a: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זלמנוביץ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קרקל</a:t>
            </a:r>
            <a:endParaRPr lang="en-US" sz="54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4A438C76-F16E-423C-BC7E-F2DCDEC075CA">
            <a:extLst>
              <a:ext uri="{FF2B5EF4-FFF2-40B4-BE49-F238E27FC236}">
                <a16:creationId xmlns:a16="http://schemas.microsoft.com/office/drawing/2014/main" xmlns="" id="{39384B12-8CBF-4251-BCE6-F6D7C8FD5F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73" r="-2" b="24672"/>
          <a:stretch/>
        </p:blipFill>
        <p:spPr bwMode="auto">
          <a:xfrm>
            <a:off x="633999" y="640081"/>
            <a:ext cx="5462001" cy="5054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xmlns="" id="{BEF45B32-FB97-49CC-B778-CA7CF87BEF7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6805053" y="4343400"/>
            <a:ext cx="438912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Rectangle 84">
            <a:extLst>
              <a:ext uri="{FF2B5EF4-FFF2-40B4-BE49-F238E27FC236}">
                <a16:creationId xmlns:a16="http://schemas.microsoft.com/office/drawing/2014/main" xmlns="" id="{9D1C364C-8702-4ED9-9D23-41CDB2982B4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xmlns="" id="{7EE051E9-6C07-4FBB-B4F7-EDF8DDEAA6D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196937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Rectangle 134">
            <a:extLst>
              <a:ext uri="{FF2B5EF4-FFF2-40B4-BE49-F238E27FC236}">
                <a16:creationId xmlns:a16="http://schemas.microsoft.com/office/drawing/2014/main" xmlns="" id="{D829E218-74FB-4455-98BE-F2C5BA8978B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xmlns="" id="{7E8D75FD-D4F9-4D11-B70D-82EFCB4CFA5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39" name="Straight Connector 138">
            <a:extLst>
              <a:ext uri="{FF2B5EF4-FFF2-40B4-BE49-F238E27FC236}">
                <a16:creationId xmlns:a16="http://schemas.microsoft.com/office/drawing/2014/main" xmlns="" id="{1F5DC8C3-BA5F-4EED-BB9A-A14272BD82A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41" name="Rectangle 140">
            <a:extLst>
              <a:ext uri="{FF2B5EF4-FFF2-40B4-BE49-F238E27FC236}">
                <a16:creationId xmlns:a16="http://schemas.microsoft.com/office/drawing/2014/main" xmlns="" id="{E75F8FC7-2268-462F-AFF6-A4A975C3444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xmlns="" id="{28FAF6B7-D8CD-4088-B0E8-FA5FB97D7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0000" y="639097"/>
            <a:ext cx="4813072" cy="368601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אוהד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קורנפלד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סמל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צוות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לוחמים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ביחידת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ס"פ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חיל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ההנדסה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24578" name="BB06A95D-DA3F-4E74-9C0E-20293E7A8C1D">
            <a:extLst>
              <a:ext uri="{FF2B5EF4-FFF2-40B4-BE49-F238E27FC236}">
                <a16:creationId xmlns:a16="http://schemas.microsoft.com/office/drawing/2014/main" xmlns="" id="{A24AD89C-92FC-4006-9507-59E8918812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4" r="19047" b="-2"/>
          <a:stretch/>
        </p:blipFill>
        <p:spPr bwMode="auto">
          <a:xfrm>
            <a:off x="633999" y="640081"/>
            <a:ext cx="5462001" cy="5054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3" name="Straight Connector 142">
            <a:extLst>
              <a:ext uri="{FF2B5EF4-FFF2-40B4-BE49-F238E27FC236}">
                <a16:creationId xmlns:a16="http://schemas.microsoft.com/office/drawing/2014/main" xmlns="" id="{BEF45B32-FB97-49CC-B778-CA7CF87BEF7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6805053" y="4343400"/>
            <a:ext cx="438912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5" name="Rectangle 144">
            <a:extLst>
              <a:ext uri="{FF2B5EF4-FFF2-40B4-BE49-F238E27FC236}">
                <a16:creationId xmlns:a16="http://schemas.microsoft.com/office/drawing/2014/main" xmlns="" id="{9D1C364C-8702-4ED9-9D23-41CDB2982B4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7" name="Rectangle 146">
            <a:extLst>
              <a:ext uri="{FF2B5EF4-FFF2-40B4-BE49-F238E27FC236}">
                <a16:creationId xmlns:a16="http://schemas.microsoft.com/office/drawing/2014/main" xmlns="" id="{7EE051E9-6C07-4FBB-B4F7-EDF8DDEAA6D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771078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Rectangle 134">
            <a:extLst>
              <a:ext uri="{FF2B5EF4-FFF2-40B4-BE49-F238E27FC236}">
                <a16:creationId xmlns:a16="http://schemas.microsoft.com/office/drawing/2014/main" xmlns="" id="{D829E218-74FB-4455-98BE-F2C5BA8978B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xmlns="" id="{7E8D75FD-D4F9-4D11-B70D-82EFCB4CFA5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39" name="Straight Connector 138">
            <a:extLst>
              <a:ext uri="{FF2B5EF4-FFF2-40B4-BE49-F238E27FC236}">
                <a16:creationId xmlns:a16="http://schemas.microsoft.com/office/drawing/2014/main" xmlns="" id="{1F5DC8C3-BA5F-4EED-BB9A-A14272BD82A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41" name="Rectangle 140">
            <a:extLst>
              <a:ext uri="{FF2B5EF4-FFF2-40B4-BE49-F238E27FC236}">
                <a16:creationId xmlns:a16="http://schemas.microsoft.com/office/drawing/2014/main" xmlns="" id="{E75F8FC7-2268-462F-AFF6-A4A975C3444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xmlns="" id="{B943523D-7CFA-4D6B-8576-A391ABBD6F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0000" y="639098"/>
            <a:ext cx="4813072" cy="228698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 rtl="0"/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שירי בר </a:t>
            </a: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לב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קורס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פארמדיקים</a:t>
            </a:r>
            <a:endParaRPr lang="en-US" sz="54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17A88B96-46F7-4159-8B7B-31B03C218950" descr="תמונה שמכילה חוץ, אדם, קרקע, עמידה&#10;&#10;התיאור נוצר באופן אוטומטי">
            <a:extLst>
              <a:ext uri="{FF2B5EF4-FFF2-40B4-BE49-F238E27FC236}">
                <a16:creationId xmlns:a16="http://schemas.microsoft.com/office/drawing/2014/main" xmlns="" id="{5414C1B8-6FCD-4083-A8EF-05214C0711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27591"/>
          <a:stretch/>
        </p:blipFill>
        <p:spPr bwMode="auto">
          <a:xfrm>
            <a:off x="633999" y="640081"/>
            <a:ext cx="5462001" cy="5054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3" name="Straight Connector 142">
            <a:extLst>
              <a:ext uri="{FF2B5EF4-FFF2-40B4-BE49-F238E27FC236}">
                <a16:creationId xmlns:a16="http://schemas.microsoft.com/office/drawing/2014/main" xmlns="" id="{BEF45B32-FB97-49CC-B778-CA7CF87BEF7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6805053" y="4343400"/>
            <a:ext cx="438912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5" name="Rectangle 144">
            <a:extLst>
              <a:ext uri="{FF2B5EF4-FFF2-40B4-BE49-F238E27FC236}">
                <a16:creationId xmlns:a16="http://schemas.microsoft.com/office/drawing/2014/main" xmlns="" id="{9D1C364C-8702-4ED9-9D23-41CDB2982B4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7" name="Rectangle 146">
            <a:extLst>
              <a:ext uri="{FF2B5EF4-FFF2-40B4-BE49-F238E27FC236}">
                <a16:creationId xmlns:a16="http://schemas.microsoft.com/office/drawing/2014/main" xmlns="" id="{7EE051E9-6C07-4FBB-B4F7-EDF8DDEAA6D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756011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Rectangle 89">
            <a:extLst>
              <a:ext uri="{FF2B5EF4-FFF2-40B4-BE49-F238E27FC236}">
                <a16:creationId xmlns:a16="http://schemas.microsoft.com/office/drawing/2014/main" xmlns="" id="{D829E218-74FB-4455-98BE-F2C5BA8978B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xmlns="" id="{7E8D75FD-D4F9-4D11-B70D-82EFCB4CFA5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xmlns="" id="{1F5DC8C3-BA5F-4EED-BB9A-A14272BD82A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96" name="Rectangle 95">
            <a:extLst>
              <a:ext uri="{FF2B5EF4-FFF2-40B4-BE49-F238E27FC236}">
                <a16:creationId xmlns:a16="http://schemas.microsoft.com/office/drawing/2014/main" xmlns="" id="{E75F8FC7-2268-462F-AFF6-A4A975C3444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כותרת 3">
            <a:extLst>
              <a:ext uri="{FF2B5EF4-FFF2-40B4-BE49-F238E27FC236}">
                <a16:creationId xmlns:a16="http://schemas.microsoft.com/office/drawing/2014/main" xmlns="" id="{732874BC-19F9-4A6B-8112-31CF55B2B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7083" y="2172624"/>
            <a:ext cx="6924179" cy="2696139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r">
              <a:lnSpc>
                <a:spcPct val="100000"/>
              </a:lnSpc>
            </a:pP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בואו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נעשה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כבוד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e-IL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לפלוגת כפר מנחם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e-IL" sz="540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68 </a:t>
            </a:r>
            <a:r>
              <a:rPr lang="he-IL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חיילות, חיילים </a:t>
            </a:r>
            <a:r>
              <a:rPr lang="he-IL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וש"ש</a:t>
            </a:r>
            <a:r>
              <a:rPr lang="he-IL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he-IL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e-IL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בים </a:t>
            </a:r>
            <a:r>
              <a:rPr lang="he-IL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באויר</a:t>
            </a:r>
            <a:r>
              <a:rPr lang="he-IL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וביבשה</a:t>
            </a:r>
            <a:br>
              <a:rPr lang="he-IL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54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מציין מיקום תוכן 2" descr="קבוצת אנשים שנהנים ממופע מוסיקה">
            <a:extLst>
              <a:ext uri="{FF2B5EF4-FFF2-40B4-BE49-F238E27FC236}">
                <a16:creationId xmlns:a16="http://schemas.microsoft.com/office/drawing/2014/main" xmlns="" id="{89D49578-FD81-4D81-B0A6-B0CA1D82A5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" r="27114" b="2"/>
          <a:stretch/>
        </p:blipFill>
        <p:spPr>
          <a:xfrm>
            <a:off x="319909" y="640080"/>
            <a:ext cx="5462001" cy="5054156"/>
          </a:xfrm>
          <a:prstGeom prst="rect">
            <a:avLst/>
          </a:prstGeom>
        </p:spPr>
      </p:pic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xmlns="" id="{BEF45B32-FB97-49CC-B778-CA7CF87BEF7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6805053" y="4343400"/>
            <a:ext cx="438912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Rectangle 99">
            <a:extLst>
              <a:ext uri="{FF2B5EF4-FFF2-40B4-BE49-F238E27FC236}">
                <a16:creationId xmlns:a16="http://schemas.microsoft.com/office/drawing/2014/main" xmlns="" id="{9D1C364C-8702-4ED9-9D23-41CDB2982B4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xmlns="" id="{7EE051E9-6C07-4FBB-B4F7-EDF8DDEAA6D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542175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Rectangle 134">
            <a:extLst>
              <a:ext uri="{FF2B5EF4-FFF2-40B4-BE49-F238E27FC236}">
                <a16:creationId xmlns:a16="http://schemas.microsoft.com/office/drawing/2014/main" xmlns="" id="{D829E218-74FB-4455-98BE-F2C5BA8978B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xmlns="" id="{7E8D75FD-D4F9-4D11-B70D-82EFCB4CFA5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39" name="Straight Connector 138">
            <a:extLst>
              <a:ext uri="{FF2B5EF4-FFF2-40B4-BE49-F238E27FC236}">
                <a16:creationId xmlns:a16="http://schemas.microsoft.com/office/drawing/2014/main" xmlns="" id="{1F5DC8C3-BA5F-4EED-BB9A-A14272BD82A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41" name="Rectangle 140">
            <a:extLst>
              <a:ext uri="{FF2B5EF4-FFF2-40B4-BE49-F238E27FC236}">
                <a16:creationId xmlns:a16="http://schemas.microsoft.com/office/drawing/2014/main" xmlns="" id="{E75F8FC7-2268-462F-AFF6-A4A975C3444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xmlns="" id="{B0A677E8-8F4F-4B80-8D5D-CB76A4B502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0000" y="639098"/>
            <a:ext cx="4813072" cy="16164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גל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פלדמן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מודיעין</a:t>
            </a:r>
            <a:endParaRPr lang="en-US" sz="54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290" name="4A517821-C4BE-46CE-B195-5FE968ED4A11">
            <a:extLst>
              <a:ext uri="{FF2B5EF4-FFF2-40B4-BE49-F238E27FC236}">
                <a16:creationId xmlns:a16="http://schemas.microsoft.com/office/drawing/2014/main" xmlns="" id="{AE7EA748-0CB5-4856-A8A0-848BEF02CB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30601"/>
          <a:stretch/>
        </p:blipFill>
        <p:spPr bwMode="auto">
          <a:xfrm>
            <a:off x="633999" y="640081"/>
            <a:ext cx="5462001" cy="5054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3" name="Straight Connector 142">
            <a:extLst>
              <a:ext uri="{FF2B5EF4-FFF2-40B4-BE49-F238E27FC236}">
                <a16:creationId xmlns:a16="http://schemas.microsoft.com/office/drawing/2014/main" xmlns="" id="{BEF45B32-FB97-49CC-B778-CA7CF87BEF7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6805053" y="4343400"/>
            <a:ext cx="438912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5" name="Rectangle 144">
            <a:extLst>
              <a:ext uri="{FF2B5EF4-FFF2-40B4-BE49-F238E27FC236}">
                <a16:creationId xmlns:a16="http://schemas.microsoft.com/office/drawing/2014/main" xmlns="" id="{9D1C364C-8702-4ED9-9D23-41CDB2982B4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7" name="Rectangle 146">
            <a:extLst>
              <a:ext uri="{FF2B5EF4-FFF2-40B4-BE49-F238E27FC236}">
                <a16:creationId xmlns:a16="http://schemas.microsoft.com/office/drawing/2014/main" xmlns="" id="{7EE051E9-6C07-4FBB-B4F7-EDF8DDEAA6D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674566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Rectangle 191">
            <a:extLst>
              <a:ext uri="{FF2B5EF4-FFF2-40B4-BE49-F238E27FC236}">
                <a16:creationId xmlns:a16="http://schemas.microsoft.com/office/drawing/2014/main" xmlns="" id="{D829E218-74FB-4455-98BE-F2C5BA8978B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3" name="Rectangle 192">
            <a:extLst>
              <a:ext uri="{FF2B5EF4-FFF2-40B4-BE49-F238E27FC236}">
                <a16:creationId xmlns:a16="http://schemas.microsoft.com/office/drawing/2014/main" xmlns="" id="{7E8D75FD-D4F9-4D11-B70D-82EFCB4CFA5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94" name="Straight Connector 193">
            <a:extLst>
              <a:ext uri="{FF2B5EF4-FFF2-40B4-BE49-F238E27FC236}">
                <a16:creationId xmlns:a16="http://schemas.microsoft.com/office/drawing/2014/main" xmlns="" id="{1F5DC8C3-BA5F-4EED-BB9A-A14272BD82A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5" name="Rectangle 194">
            <a:extLst>
              <a:ext uri="{FF2B5EF4-FFF2-40B4-BE49-F238E27FC236}">
                <a16:creationId xmlns:a16="http://schemas.microsoft.com/office/drawing/2014/main" xmlns="" id="{36262786-A52F-4662-932E-A9323BC1E98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6" name="Straight Connector 195">
            <a:extLst>
              <a:ext uri="{FF2B5EF4-FFF2-40B4-BE49-F238E27FC236}">
                <a16:creationId xmlns:a16="http://schemas.microsoft.com/office/drawing/2014/main" xmlns="" id="{B92048FC-3F66-40BC-ACC6-444CB3B69FD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3944603" y="4325112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כותרת 1">
            <a:extLst>
              <a:ext uri="{FF2B5EF4-FFF2-40B4-BE49-F238E27FC236}">
                <a16:creationId xmlns:a16="http://schemas.microsoft.com/office/drawing/2014/main" xmlns="" id="{B6DB1671-C035-4E50-8647-606E8B0E1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6504" y="758952"/>
            <a:ext cx="7319175" cy="177392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540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יובל ארנון</a:t>
            </a:r>
            <a:br>
              <a:rPr lang="en-US" sz="540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540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מפקדת מורים חיילים</a:t>
            </a:r>
            <a:endParaRPr lang="en-US" sz="54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713F9EE6-4B6B-41BD-B03F-E56268CD84F1" descr="תמונה שמכילה אדם, עמידה, לדגמן, אנשים&#10;&#10;התיאור נוצר באופן אוטומטי">
            <a:extLst>
              <a:ext uri="{FF2B5EF4-FFF2-40B4-BE49-F238E27FC236}">
                <a16:creationId xmlns:a16="http://schemas.microsoft.com/office/drawing/2014/main" xmlns="" id="{835DA40C-9472-4F2B-9EE0-4C16CE4A0EF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859" r="-1" b="29101"/>
          <a:stretch/>
        </p:blipFill>
        <p:spPr bwMode="auto">
          <a:xfrm>
            <a:off x="929818" y="945821"/>
            <a:ext cx="2449486" cy="4447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7" name="Rectangle 196">
            <a:extLst>
              <a:ext uri="{FF2B5EF4-FFF2-40B4-BE49-F238E27FC236}">
                <a16:creationId xmlns:a16="http://schemas.microsoft.com/office/drawing/2014/main" xmlns="" id="{6687A0BA-1070-4643-BFED-9FAC22602EF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8" name="Rectangle 197">
            <a:extLst>
              <a:ext uri="{FF2B5EF4-FFF2-40B4-BE49-F238E27FC236}">
                <a16:creationId xmlns:a16="http://schemas.microsoft.com/office/drawing/2014/main" xmlns="" id="{8A10B925-0D04-4419-B554-F544699886F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472067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Rectangle 134">
            <a:extLst>
              <a:ext uri="{FF2B5EF4-FFF2-40B4-BE49-F238E27FC236}">
                <a16:creationId xmlns:a16="http://schemas.microsoft.com/office/drawing/2014/main" xmlns="" id="{D829E218-74FB-4455-98BE-F2C5BA8978B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xmlns="" id="{7E8D75FD-D4F9-4D11-B70D-82EFCB4CFA5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39" name="Straight Connector 138">
            <a:extLst>
              <a:ext uri="{FF2B5EF4-FFF2-40B4-BE49-F238E27FC236}">
                <a16:creationId xmlns:a16="http://schemas.microsoft.com/office/drawing/2014/main" xmlns="" id="{1F5DC8C3-BA5F-4EED-BB9A-A14272BD82A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41" name="Rectangle 140">
            <a:extLst>
              <a:ext uri="{FF2B5EF4-FFF2-40B4-BE49-F238E27FC236}">
                <a16:creationId xmlns:a16="http://schemas.microsoft.com/office/drawing/2014/main" xmlns="" id="{E75F8FC7-2268-462F-AFF6-A4A975C3444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xmlns="" id="{5EC8D8E5-0345-4122-BCBC-F4BF0813C2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0000" y="639098"/>
            <a:ext cx="4813072" cy="171338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עומר </a:t>
            </a: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פלדמן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מודיעין</a:t>
            </a:r>
            <a:endParaRPr lang="en-US" sz="54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314" name="4E28E677-D428-4DB9-832C-BC4EAD9B5F00">
            <a:extLst>
              <a:ext uri="{FF2B5EF4-FFF2-40B4-BE49-F238E27FC236}">
                <a16:creationId xmlns:a16="http://schemas.microsoft.com/office/drawing/2014/main" xmlns="" id="{46577858-F7C6-49BD-B8EB-86BC67FA77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30601"/>
          <a:stretch/>
        </p:blipFill>
        <p:spPr bwMode="auto">
          <a:xfrm>
            <a:off x="633999" y="640081"/>
            <a:ext cx="5462001" cy="5054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3" name="Straight Connector 142">
            <a:extLst>
              <a:ext uri="{FF2B5EF4-FFF2-40B4-BE49-F238E27FC236}">
                <a16:creationId xmlns:a16="http://schemas.microsoft.com/office/drawing/2014/main" xmlns="" id="{BEF45B32-FB97-49CC-B778-CA7CF87BEF7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6805053" y="4343400"/>
            <a:ext cx="438912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5" name="Rectangle 144">
            <a:extLst>
              <a:ext uri="{FF2B5EF4-FFF2-40B4-BE49-F238E27FC236}">
                <a16:creationId xmlns:a16="http://schemas.microsoft.com/office/drawing/2014/main" xmlns="" id="{9D1C364C-8702-4ED9-9D23-41CDB2982B4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7" name="Rectangle 146">
            <a:extLst>
              <a:ext uri="{FF2B5EF4-FFF2-40B4-BE49-F238E27FC236}">
                <a16:creationId xmlns:a16="http://schemas.microsoft.com/office/drawing/2014/main" xmlns="" id="{7EE051E9-6C07-4FBB-B4F7-EDF8DDEAA6D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484692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Rectangle 75">
            <a:extLst>
              <a:ext uri="{FF2B5EF4-FFF2-40B4-BE49-F238E27FC236}">
                <a16:creationId xmlns:a16="http://schemas.microsoft.com/office/drawing/2014/main" xmlns="" id="{D829E218-74FB-4455-98BE-F2C5BA8978B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xmlns="" id="{7E8D75FD-D4F9-4D11-B70D-82EFCB4CFA5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xmlns="" id="{1F5DC8C3-BA5F-4EED-BB9A-A14272BD82A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81" name="Rectangle 80">
            <a:extLst>
              <a:ext uri="{FF2B5EF4-FFF2-40B4-BE49-F238E27FC236}">
                <a16:creationId xmlns:a16="http://schemas.microsoft.com/office/drawing/2014/main" xmlns="" id="{E75F8FC7-2268-462F-AFF6-A4A975C3444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xmlns="" id="{1B38659D-2A5E-4361-8EFA-8E02F31364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0000" y="639098"/>
            <a:ext cx="4813072" cy="297461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יובל </a:t>
            </a: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וינטרגרין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לוחמת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חובשת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בגדוד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277</a:t>
            </a:r>
          </a:p>
        </p:txBody>
      </p:sp>
      <p:pic>
        <p:nvPicPr>
          <p:cNvPr id="14338" name="DC9E2C56-3A01-43AB-B623-25EC325EED5E">
            <a:extLst>
              <a:ext uri="{FF2B5EF4-FFF2-40B4-BE49-F238E27FC236}">
                <a16:creationId xmlns:a16="http://schemas.microsoft.com/office/drawing/2014/main" xmlns="" id="{A48F31F9-A812-4E2D-B55E-C9734C51D2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48" r="-1" b="-1"/>
          <a:stretch/>
        </p:blipFill>
        <p:spPr bwMode="auto">
          <a:xfrm>
            <a:off x="633999" y="640081"/>
            <a:ext cx="5462001" cy="5054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xmlns="" id="{BEF45B32-FB97-49CC-B778-CA7CF87BEF7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6805053" y="4343400"/>
            <a:ext cx="438912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Rectangle 84">
            <a:extLst>
              <a:ext uri="{FF2B5EF4-FFF2-40B4-BE49-F238E27FC236}">
                <a16:creationId xmlns:a16="http://schemas.microsoft.com/office/drawing/2014/main" xmlns="" id="{9D1C364C-8702-4ED9-9D23-41CDB2982B4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xmlns="" id="{7EE051E9-6C07-4FBB-B4F7-EDF8DDEAA6D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533057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Rectangle 134">
            <a:extLst>
              <a:ext uri="{FF2B5EF4-FFF2-40B4-BE49-F238E27FC236}">
                <a16:creationId xmlns:a16="http://schemas.microsoft.com/office/drawing/2014/main" xmlns="" id="{D829E218-74FB-4455-98BE-F2C5BA8978B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xmlns="" id="{7E8D75FD-D4F9-4D11-B70D-82EFCB4CFA5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39" name="Straight Connector 138">
            <a:extLst>
              <a:ext uri="{FF2B5EF4-FFF2-40B4-BE49-F238E27FC236}">
                <a16:creationId xmlns:a16="http://schemas.microsoft.com/office/drawing/2014/main" xmlns="" id="{1F5DC8C3-BA5F-4EED-BB9A-A14272BD82A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41" name="Rectangle 140">
            <a:extLst>
              <a:ext uri="{FF2B5EF4-FFF2-40B4-BE49-F238E27FC236}">
                <a16:creationId xmlns:a16="http://schemas.microsoft.com/office/drawing/2014/main" xmlns="" id="{E75F8FC7-2268-462F-AFF6-A4A975C3444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xmlns="" id="{DC70DC60-0941-44D8-865E-78E2DBB75E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0000" y="639098"/>
            <a:ext cx="4813072" cy="278990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ירדן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פפירני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יניב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לוחם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בגדוד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50 </a:t>
            </a: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חטיבת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הנחל</a:t>
            </a:r>
            <a:endParaRPr lang="en-US" sz="54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362" name="86B51503-B7AD-4248-9904-E223BD32DB5A">
            <a:extLst>
              <a:ext uri="{FF2B5EF4-FFF2-40B4-BE49-F238E27FC236}">
                <a16:creationId xmlns:a16="http://schemas.microsoft.com/office/drawing/2014/main" xmlns="" id="{D6FA1EDF-9F3C-496D-A624-D6DD043B47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77" r="-1" b="36726"/>
          <a:stretch/>
        </p:blipFill>
        <p:spPr bwMode="auto">
          <a:xfrm>
            <a:off x="633999" y="640081"/>
            <a:ext cx="5462001" cy="5054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3" name="Straight Connector 142">
            <a:extLst>
              <a:ext uri="{FF2B5EF4-FFF2-40B4-BE49-F238E27FC236}">
                <a16:creationId xmlns:a16="http://schemas.microsoft.com/office/drawing/2014/main" xmlns="" id="{BEF45B32-FB97-49CC-B778-CA7CF87BEF7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6805053" y="4343400"/>
            <a:ext cx="438912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5" name="Rectangle 144">
            <a:extLst>
              <a:ext uri="{FF2B5EF4-FFF2-40B4-BE49-F238E27FC236}">
                <a16:creationId xmlns:a16="http://schemas.microsoft.com/office/drawing/2014/main" xmlns="" id="{9D1C364C-8702-4ED9-9D23-41CDB2982B4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7" name="Rectangle 146">
            <a:extLst>
              <a:ext uri="{FF2B5EF4-FFF2-40B4-BE49-F238E27FC236}">
                <a16:creationId xmlns:a16="http://schemas.microsoft.com/office/drawing/2014/main" xmlns="" id="{7EE051E9-6C07-4FBB-B4F7-EDF8DDEAA6D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417098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2" name="Rectangle 70">
            <a:extLst>
              <a:ext uri="{FF2B5EF4-FFF2-40B4-BE49-F238E27FC236}">
                <a16:creationId xmlns:a16="http://schemas.microsoft.com/office/drawing/2014/main" xmlns="" id="{D829E218-74FB-4455-98BE-F2C5BA8978B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293" name="Rectangle 72">
            <a:extLst>
              <a:ext uri="{FF2B5EF4-FFF2-40B4-BE49-F238E27FC236}">
                <a16:creationId xmlns:a16="http://schemas.microsoft.com/office/drawing/2014/main" xmlns="" id="{7E8D75FD-D4F9-4D11-B70D-82EFCB4CFA5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2294" name="Straight Connector 74">
            <a:extLst>
              <a:ext uri="{FF2B5EF4-FFF2-40B4-BE49-F238E27FC236}">
                <a16:creationId xmlns:a16="http://schemas.microsoft.com/office/drawing/2014/main" xmlns="" id="{1F5DC8C3-BA5F-4EED-BB9A-A14272BD82A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2295" name="Rectangle 76">
            <a:extLst>
              <a:ext uri="{FF2B5EF4-FFF2-40B4-BE49-F238E27FC236}">
                <a16:creationId xmlns:a16="http://schemas.microsoft.com/office/drawing/2014/main" xmlns="" id="{E75F8FC7-2268-462F-AFF6-A4A975C3444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xmlns="" id="{0927D6BB-BE9D-4BA2-B9D6-6A003C7A21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0000" y="639098"/>
            <a:ext cx="4813072" cy="265692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he-IL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עמית עזריאל </a:t>
            </a:r>
            <a:br>
              <a:rPr lang="he-IL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e-IL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מכ"ית</a:t>
            </a:r>
            <a:r>
              <a:rPr lang="he-IL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טירונים פלוגת עוז</a:t>
            </a:r>
            <a:endParaRPr lang="en-US" sz="54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290" name="D9D81D85-00D6-406F-9852-A06860C2535B" descr="תמונה שמכילה דשא, חוץ, אדם&#10;&#10;התיאור נוצר באופן אוטומטי">
            <a:extLst>
              <a:ext uri="{FF2B5EF4-FFF2-40B4-BE49-F238E27FC236}">
                <a16:creationId xmlns:a16="http://schemas.microsoft.com/office/drawing/2014/main" xmlns="" id="{D7FD02A8-8AD9-458C-9EA1-31E0D899EE1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980" r="-1" b="23320"/>
          <a:stretch/>
        </p:blipFill>
        <p:spPr bwMode="auto">
          <a:xfrm>
            <a:off x="633999" y="640081"/>
            <a:ext cx="5462001" cy="5054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296" name="Straight Connector 78">
            <a:extLst>
              <a:ext uri="{FF2B5EF4-FFF2-40B4-BE49-F238E27FC236}">
                <a16:creationId xmlns:a16="http://schemas.microsoft.com/office/drawing/2014/main" xmlns="" id="{BEF45B32-FB97-49CC-B778-CA7CF87BEF7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6805053" y="4343400"/>
            <a:ext cx="438912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97" name="Rectangle 80">
            <a:extLst>
              <a:ext uri="{FF2B5EF4-FFF2-40B4-BE49-F238E27FC236}">
                <a16:creationId xmlns:a16="http://schemas.microsoft.com/office/drawing/2014/main" xmlns="" id="{9D1C364C-8702-4ED9-9D23-41CDB2982B4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298" name="Rectangle 82">
            <a:extLst>
              <a:ext uri="{FF2B5EF4-FFF2-40B4-BE49-F238E27FC236}">
                <a16:creationId xmlns:a16="http://schemas.microsoft.com/office/drawing/2014/main" xmlns="" id="{7EE051E9-6C07-4FBB-B4F7-EDF8DDEAA6D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081318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Rectangle 134">
            <a:extLst>
              <a:ext uri="{FF2B5EF4-FFF2-40B4-BE49-F238E27FC236}">
                <a16:creationId xmlns:a16="http://schemas.microsoft.com/office/drawing/2014/main" xmlns="" id="{D829E218-74FB-4455-98BE-F2C5BA8978B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xmlns="" id="{7E8D75FD-D4F9-4D11-B70D-82EFCB4CFA5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39" name="Straight Connector 138">
            <a:extLst>
              <a:ext uri="{FF2B5EF4-FFF2-40B4-BE49-F238E27FC236}">
                <a16:creationId xmlns:a16="http://schemas.microsoft.com/office/drawing/2014/main" xmlns="" id="{1F5DC8C3-BA5F-4EED-BB9A-A14272BD82A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41" name="Rectangle 140">
            <a:extLst>
              <a:ext uri="{FF2B5EF4-FFF2-40B4-BE49-F238E27FC236}">
                <a16:creationId xmlns:a16="http://schemas.microsoft.com/office/drawing/2014/main" xmlns="" id="{E75F8FC7-2268-462F-AFF6-A4A975C3444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xmlns="" id="{59C8311A-6912-4077-81C5-026AC00030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0000" y="639097"/>
            <a:ext cx="4813072" cy="265693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 rtl="0"/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גאיה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סעידי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משקית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תש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גדוד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תעוז</a:t>
            </a:r>
            <a:endParaRPr lang="en-US" sz="54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386" name="D82DE71B-9523-493E-A573-A1A13A657456">
            <a:extLst>
              <a:ext uri="{FF2B5EF4-FFF2-40B4-BE49-F238E27FC236}">
                <a16:creationId xmlns:a16="http://schemas.microsoft.com/office/drawing/2014/main" xmlns="" id="{0E3C1505-4272-4237-A611-6F31FED8E5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4" r="11973" b="-1"/>
          <a:stretch/>
        </p:blipFill>
        <p:spPr bwMode="auto">
          <a:xfrm>
            <a:off x="633999" y="640081"/>
            <a:ext cx="5462001" cy="5054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3" name="Straight Connector 142">
            <a:extLst>
              <a:ext uri="{FF2B5EF4-FFF2-40B4-BE49-F238E27FC236}">
                <a16:creationId xmlns:a16="http://schemas.microsoft.com/office/drawing/2014/main" xmlns="" id="{BEF45B32-FB97-49CC-B778-CA7CF87BEF7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6805053" y="4343400"/>
            <a:ext cx="438912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5" name="Rectangle 144">
            <a:extLst>
              <a:ext uri="{FF2B5EF4-FFF2-40B4-BE49-F238E27FC236}">
                <a16:creationId xmlns:a16="http://schemas.microsoft.com/office/drawing/2014/main" xmlns="" id="{9D1C364C-8702-4ED9-9D23-41CDB2982B4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7" name="Rectangle 146">
            <a:extLst>
              <a:ext uri="{FF2B5EF4-FFF2-40B4-BE49-F238E27FC236}">
                <a16:creationId xmlns:a16="http://schemas.microsoft.com/office/drawing/2014/main" xmlns="" id="{7EE051E9-6C07-4FBB-B4F7-EDF8DDEAA6D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02243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Rectangle 134">
            <a:extLst>
              <a:ext uri="{FF2B5EF4-FFF2-40B4-BE49-F238E27FC236}">
                <a16:creationId xmlns:a16="http://schemas.microsoft.com/office/drawing/2014/main" xmlns="" id="{D829E218-74FB-4455-98BE-F2C5BA8978B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xmlns="" id="{7E8D75FD-D4F9-4D11-B70D-82EFCB4CFA5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39" name="Straight Connector 138">
            <a:extLst>
              <a:ext uri="{FF2B5EF4-FFF2-40B4-BE49-F238E27FC236}">
                <a16:creationId xmlns:a16="http://schemas.microsoft.com/office/drawing/2014/main" xmlns="" id="{1F5DC8C3-BA5F-4EED-BB9A-A14272BD82A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41" name="Rectangle 140">
            <a:extLst>
              <a:ext uri="{FF2B5EF4-FFF2-40B4-BE49-F238E27FC236}">
                <a16:creationId xmlns:a16="http://schemas.microsoft.com/office/drawing/2014/main" xmlns="" id="{E75F8FC7-2268-462F-AFF6-A4A975C3444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xmlns="" id="{72C4EA7F-17CD-40D3-863C-264994C795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0000" y="639098"/>
            <a:ext cx="4813072" cy="253082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 rtl="0"/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כרמל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לוק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מפקדת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טירונים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בחוות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השומר</a:t>
            </a:r>
            <a:endParaRPr lang="en-US" sz="54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410" name="2454A869-B5D3-4F27-9499-8C856BAB2A53">
            <a:extLst>
              <a:ext uri="{FF2B5EF4-FFF2-40B4-BE49-F238E27FC236}">
                <a16:creationId xmlns:a16="http://schemas.microsoft.com/office/drawing/2014/main" xmlns="" id="{9D70DCAD-7DE2-410A-8C3D-5397BFC5AF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30601"/>
          <a:stretch/>
        </p:blipFill>
        <p:spPr bwMode="auto">
          <a:xfrm>
            <a:off x="633999" y="640081"/>
            <a:ext cx="5462001" cy="5054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3" name="Straight Connector 142">
            <a:extLst>
              <a:ext uri="{FF2B5EF4-FFF2-40B4-BE49-F238E27FC236}">
                <a16:creationId xmlns:a16="http://schemas.microsoft.com/office/drawing/2014/main" xmlns="" id="{BEF45B32-FB97-49CC-B778-CA7CF87BEF7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6805053" y="4343400"/>
            <a:ext cx="438912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5" name="Rectangle 144">
            <a:extLst>
              <a:ext uri="{FF2B5EF4-FFF2-40B4-BE49-F238E27FC236}">
                <a16:creationId xmlns:a16="http://schemas.microsoft.com/office/drawing/2014/main" xmlns="" id="{9D1C364C-8702-4ED9-9D23-41CDB2982B4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7" name="Rectangle 146">
            <a:extLst>
              <a:ext uri="{FF2B5EF4-FFF2-40B4-BE49-F238E27FC236}">
                <a16:creationId xmlns:a16="http://schemas.microsoft.com/office/drawing/2014/main" xmlns="" id="{7EE051E9-6C07-4FBB-B4F7-EDF8DDEAA6D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651156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Rectangle 134">
            <a:extLst>
              <a:ext uri="{FF2B5EF4-FFF2-40B4-BE49-F238E27FC236}">
                <a16:creationId xmlns:a16="http://schemas.microsoft.com/office/drawing/2014/main" xmlns="" id="{D829E218-74FB-4455-98BE-F2C5BA8978B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xmlns="" id="{7E8D75FD-D4F9-4D11-B70D-82EFCB4CFA5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39" name="Straight Connector 138">
            <a:extLst>
              <a:ext uri="{FF2B5EF4-FFF2-40B4-BE49-F238E27FC236}">
                <a16:creationId xmlns:a16="http://schemas.microsoft.com/office/drawing/2014/main" xmlns="" id="{1F5DC8C3-BA5F-4EED-BB9A-A14272BD82A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41" name="Rectangle 140">
            <a:extLst>
              <a:ext uri="{FF2B5EF4-FFF2-40B4-BE49-F238E27FC236}">
                <a16:creationId xmlns:a16="http://schemas.microsoft.com/office/drawing/2014/main" xmlns="" id="{E75F8FC7-2268-462F-AFF6-A4A975C3444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xmlns="" id="{E0012A0F-5AB5-4E5E-89C2-09F3815955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8935" y="639098"/>
            <a:ext cx="5114137" cy="225332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אביב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ארליך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פראמדיקית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בגדוד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55</a:t>
            </a:r>
          </a:p>
        </p:txBody>
      </p:sp>
      <p:pic>
        <p:nvPicPr>
          <p:cNvPr id="10242" name="404EA075-5515-4ADE-9956-751506B47118">
            <a:extLst>
              <a:ext uri="{FF2B5EF4-FFF2-40B4-BE49-F238E27FC236}">
                <a16:creationId xmlns:a16="http://schemas.microsoft.com/office/drawing/2014/main" xmlns="" id="{DF60DBC9-49B7-4473-B361-29196BA7BC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64" r="-2" b="38413"/>
          <a:stretch/>
        </p:blipFill>
        <p:spPr bwMode="auto">
          <a:xfrm>
            <a:off x="633999" y="640081"/>
            <a:ext cx="5462001" cy="5054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3" name="Straight Connector 142">
            <a:extLst>
              <a:ext uri="{FF2B5EF4-FFF2-40B4-BE49-F238E27FC236}">
                <a16:creationId xmlns:a16="http://schemas.microsoft.com/office/drawing/2014/main" xmlns="" id="{BEF45B32-FB97-49CC-B778-CA7CF87BEF7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6805053" y="4343400"/>
            <a:ext cx="438912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5" name="Rectangle 144">
            <a:extLst>
              <a:ext uri="{FF2B5EF4-FFF2-40B4-BE49-F238E27FC236}">
                <a16:creationId xmlns:a16="http://schemas.microsoft.com/office/drawing/2014/main" xmlns="" id="{9D1C364C-8702-4ED9-9D23-41CDB2982B4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7" name="Rectangle 146">
            <a:extLst>
              <a:ext uri="{FF2B5EF4-FFF2-40B4-BE49-F238E27FC236}">
                <a16:creationId xmlns:a16="http://schemas.microsoft.com/office/drawing/2014/main" xmlns="" id="{7EE051E9-6C07-4FBB-B4F7-EDF8DDEAA6D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928003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Rectangle 134">
            <a:extLst>
              <a:ext uri="{FF2B5EF4-FFF2-40B4-BE49-F238E27FC236}">
                <a16:creationId xmlns:a16="http://schemas.microsoft.com/office/drawing/2014/main" xmlns="" id="{D829E218-74FB-4455-98BE-F2C5BA8978B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xmlns="" id="{7E8D75FD-D4F9-4D11-B70D-82EFCB4CFA5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39" name="Straight Connector 138">
            <a:extLst>
              <a:ext uri="{FF2B5EF4-FFF2-40B4-BE49-F238E27FC236}">
                <a16:creationId xmlns:a16="http://schemas.microsoft.com/office/drawing/2014/main" xmlns="" id="{1F5DC8C3-BA5F-4EED-BB9A-A14272BD82A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41" name="Rectangle 140">
            <a:extLst>
              <a:ext uri="{FF2B5EF4-FFF2-40B4-BE49-F238E27FC236}">
                <a16:creationId xmlns:a16="http://schemas.microsoft.com/office/drawing/2014/main" xmlns="" id="{E75F8FC7-2268-462F-AFF6-A4A975C3444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xmlns="" id="{2085DA67-856B-43AF-B888-636BBA4103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0000" y="639098"/>
            <a:ext cx="4813072" cy="265693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 rtl="0"/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נעה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כהנא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מפקדת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בהשלמ</a:t>
            </a:r>
            <a:r>
              <a:rPr lang="he-IL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ת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קורס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קציני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חינוך</a:t>
            </a:r>
            <a:endParaRPr lang="en-US" sz="54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434" name="6B470306-5486-44FD-8D86-66D9527F3D4D">
            <a:extLst>
              <a:ext uri="{FF2B5EF4-FFF2-40B4-BE49-F238E27FC236}">
                <a16:creationId xmlns:a16="http://schemas.microsoft.com/office/drawing/2014/main" xmlns="" id="{086032BB-D9F4-4802-BF8C-FCCE675415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00" r="2" b="23301"/>
          <a:stretch/>
        </p:blipFill>
        <p:spPr bwMode="auto">
          <a:xfrm>
            <a:off x="633999" y="640081"/>
            <a:ext cx="5462001" cy="5054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3" name="Straight Connector 142">
            <a:extLst>
              <a:ext uri="{FF2B5EF4-FFF2-40B4-BE49-F238E27FC236}">
                <a16:creationId xmlns:a16="http://schemas.microsoft.com/office/drawing/2014/main" xmlns="" id="{BEF45B32-FB97-49CC-B778-CA7CF87BEF7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6805053" y="4343400"/>
            <a:ext cx="438912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5" name="Rectangle 144">
            <a:extLst>
              <a:ext uri="{FF2B5EF4-FFF2-40B4-BE49-F238E27FC236}">
                <a16:creationId xmlns:a16="http://schemas.microsoft.com/office/drawing/2014/main" xmlns="" id="{9D1C364C-8702-4ED9-9D23-41CDB2982B4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7" name="Rectangle 146">
            <a:extLst>
              <a:ext uri="{FF2B5EF4-FFF2-40B4-BE49-F238E27FC236}">
                <a16:creationId xmlns:a16="http://schemas.microsoft.com/office/drawing/2014/main" xmlns="" id="{7EE051E9-6C07-4FBB-B4F7-EDF8DDEAA6D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55554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Rectangle 106">
            <a:extLst>
              <a:ext uri="{FF2B5EF4-FFF2-40B4-BE49-F238E27FC236}">
                <a16:creationId xmlns:a16="http://schemas.microsoft.com/office/drawing/2014/main" xmlns="" id="{D829E218-74FB-4455-98BE-F2C5BA8978B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xmlns="" id="{7E8D75FD-D4F9-4D11-B70D-82EFCB4CFA5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11" name="Straight Connector 110">
            <a:extLst>
              <a:ext uri="{FF2B5EF4-FFF2-40B4-BE49-F238E27FC236}">
                <a16:creationId xmlns:a16="http://schemas.microsoft.com/office/drawing/2014/main" xmlns="" id="{1F5DC8C3-BA5F-4EED-BB9A-A14272BD82A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13" name="Rectangle 112">
            <a:extLst>
              <a:ext uri="{FF2B5EF4-FFF2-40B4-BE49-F238E27FC236}">
                <a16:creationId xmlns:a16="http://schemas.microsoft.com/office/drawing/2014/main" xmlns="" id="{E75F8FC7-2268-462F-AFF6-A4A975C3444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כותרת 3">
            <a:extLst>
              <a:ext uri="{FF2B5EF4-FFF2-40B4-BE49-F238E27FC236}">
                <a16:creationId xmlns:a16="http://schemas.microsoft.com/office/drawing/2014/main" xmlns="" id="{732874BC-19F9-4A6B-8112-31CF55B2B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1988" y="639098"/>
            <a:ext cx="5311084" cy="170937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he-IL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נתחיל מהנציגים בים</a:t>
            </a:r>
            <a:endParaRPr lang="en-US" sz="54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מציין מיקום תוכן 6" descr="גל באוקיינוס">
            <a:extLst>
              <a:ext uri="{FF2B5EF4-FFF2-40B4-BE49-F238E27FC236}">
                <a16:creationId xmlns:a16="http://schemas.microsoft.com/office/drawing/2014/main" xmlns="" id="{8E841B65-051E-4A5A-B588-6227419641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04" r="13558" b="-2"/>
          <a:stretch/>
        </p:blipFill>
        <p:spPr>
          <a:xfrm>
            <a:off x="633999" y="640081"/>
            <a:ext cx="5462001" cy="5054156"/>
          </a:xfrm>
          <a:prstGeom prst="rect">
            <a:avLst/>
          </a:prstGeom>
        </p:spPr>
      </p:pic>
      <p:cxnSp>
        <p:nvCxnSpPr>
          <p:cNvPr id="115" name="Straight Connector 114">
            <a:extLst>
              <a:ext uri="{FF2B5EF4-FFF2-40B4-BE49-F238E27FC236}">
                <a16:creationId xmlns:a16="http://schemas.microsoft.com/office/drawing/2014/main" xmlns="" id="{BEF45B32-FB97-49CC-B778-CA7CF87BEF7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6805053" y="4343400"/>
            <a:ext cx="438912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" name="Rectangle 116">
            <a:extLst>
              <a:ext uri="{FF2B5EF4-FFF2-40B4-BE49-F238E27FC236}">
                <a16:creationId xmlns:a16="http://schemas.microsoft.com/office/drawing/2014/main" xmlns="" id="{9D1C364C-8702-4ED9-9D23-41CDB2982B4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9" name="Rectangle 118">
            <a:extLst>
              <a:ext uri="{FF2B5EF4-FFF2-40B4-BE49-F238E27FC236}">
                <a16:creationId xmlns:a16="http://schemas.microsoft.com/office/drawing/2014/main" xmlns="" id="{7EE051E9-6C07-4FBB-B4F7-EDF8DDEAA6D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804966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Rectangle 134">
            <a:extLst>
              <a:ext uri="{FF2B5EF4-FFF2-40B4-BE49-F238E27FC236}">
                <a16:creationId xmlns:a16="http://schemas.microsoft.com/office/drawing/2014/main" xmlns="" id="{D829E218-74FB-4455-98BE-F2C5BA8978B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xmlns="" id="{7E8D75FD-D4F9-4D11-B70D-82EFCB4CFA5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39" name="Straight Connector 138">
            <a:extLst>
              <a:ext uri="{FF2B5EF4-FFF2-40B4-BE49-F238E27FC236}">
                <a16:creationId xmlns:a16="http://schemas.microsoft.com/office/drawing/2014/main" xmlns="" id="{1F5DC8C3-BA5F-4EED-BB9A-A14272BD82A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41" name="Rectangle 140">
            <a:extLst>
              <a:ext uri="{FF2B5EF4-FFF2-40B4-BE49-F238E27FC236}">
                <a16:creationId xmlns:a16="http://schemas.microsoft.com/office/drawing/2014/main" xmlns="" id="{E75F8FC7-2268-462F-AFF6-A4A975C3444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xmlns="" id="{FC143E29-2A2E-4D6A-A1BA-5E751F4D4B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0000" y="639098"/>
            <a:ext cx="4813072" cy="231980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 rtl="0"/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גיא </a:t>
            </a: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אלפיה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/>
            </a:r>
            <a:b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he-IL" sz="5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גדוד דקל בה"ד 1</a:t>
            </a:r>
            <a:endParaRPr lang="en-US" sz="5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19458" name="055515F6-BC1C-4801-8D0F-5F41E9A79BAF">
            <a:extLst>
              <a:ext uri="{FF2B5EF4-FFF2-40B4-BE49-F238E27FC236}">
                <a16:creationId xmlns:a16="http://schemas.microsoft.com/office/drawing/2014/main" xmlns="" id="{23B5A953-AEE9-4432-8D6C-16A2B7DB72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30601"/>
          <a:stretch/>
        </p:blipFill>
        <p:spPr bwMode="auto">
          <a:xfrm>
            <a:off x="633999" y="640081"/>
            <a:ext cx="5462001" cy="5054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3" name="Straight Connector 142">
            <a:extLst>
              <a:ext uri="{FF2B5EF4-FFF2-40B4-BE49-F238E27FC236}">
                <a16:creationId xmlns:a16="http://schemas.microsoft.com/office/drawing/2014/main" xmlns="" id="{BEF45B32-FB97-49CC-B778-CA7CF87BEF7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6805053" y="4343400"/>
            <a:ext cx="438912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5" name="Rectangle 144">
            <a:extLst>
              <a:ext uri="{FF2B5EF4-FFF2-40B4-BE49-F238E27FC236}">
                <a16:creationId xmlns:a16="http://schemas.microsoft.com/office/drawing/2014/main" xmlns="" id="{9D1C364C-8702-4ED9-9D23-41CDB2982B4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7" name="Rectangle 146">
            <a:extLst>
              <a:ext uri="{FF2B5EF4-FFF2-40B4-BE49-F238E27FC236}">
                <a16:creationId xmlns:a16="http://schemas.microsoft.com/office/drawing/2014/main" xmlns="" id="{7EE051E9-6C07-4FBB-B4F7-EDF8DDEAA6D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132007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Rectangle 134">
            <a:extLst>
              <a:ext uri="{FF2B5EF4-FFF2-40B4-BE49-F238E27FC236}">
                <a16:creationId xmlns:a16="http://schemas.microsoft.com/office/drawing/2014/main" xmlns="" id="{D829E218-74FB-4455-98BE-F2C5BA8978B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xmlns="" id="{7E8D75FD-D4F9-4D11-B70D-82EFCB4CFA5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39" name="Straight Connector 138">
            <a:extLst>
              <a:ext uri="{FF2B5EF4-FFF2-40B4-BE49-F238E27FC236}">
                <a16:creationId xmlns:a16="http://schemas.microsoft.com/office/drawing/2014/main" xmlns="" id="{1F5DC8C3-BA5F-4EED-BB9A-A14272BD82A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41" name="Rectangle 140">
            <a:extLst>
              <a:ext uri="{FF2B5EF4-FFF2-40B4-BE49-F238E27FC236}">
                <a16:creationId xmlns:a16="http://schemas.microsoft.com/office/drawing/2014/main" xmlns="" id="{E75F8FC7-2268-462F-AFF6-A4A975C3444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xmlns="" id="{5A032561-9B2E-48BB-9072-614F8B8059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9659" y="671593"/>
            <a:ext cx="4813072" cy="222635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 rtl="0"/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אור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ארז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תוכניתן</a:t>
            </a:r>
            <a:endParaRPr lang="en-US" sz="54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530" name="0807F7B7-DABA-446D-99EF-EEACE70523BF">
            <a:extLst>
              <a:ext uri="{FF2B5EF4-FFF2-40B4-BE49-F238E27FC236}">
                <a16:creationId xmlns:a16="http://schemas.microsoft.com/office/drawing/2014/main" xmlns="" id="{66F883C6-5661-426E-8F4A-4B48E8FD6B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30601"/>
          <a:stretch/>
        </p:blipFill>
        <p:spPr bwMode="auto">
          <a:xfrm>
            <a:off x="633999" y="640081"/>
            <a:ext cx="5462001" cy="5054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3" name="Straight Connector 142">
            <a:extLst>
              <a:ext uri="{FF2B5EF4-FFF2-40B4-BE49-F238E27FC236}">
                <a16:creationId xmlns:a16="http://schemas.microsoft.com/office/drawing/2014/main" xmlns="" id="{BEF45B32-FB97-49CC-B778-CA7CF87BEF7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6805053" y="4343400"/>
            <a:ext cx="438912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5" name="Rectangle 144">
            <a:extLst>
              <a:ext uri="{FF2B5EF4-FFF2-40B4-BE49-F238E27FC236}">
                <a16:creationId xmlns:a16="http://schemas.microsoft.com/office/drawing/2014/main" xmlns="" id="{9D1C364C-8702-4ED9-9D23-41CDB2982B4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7" name="Rectangle 146">
            <a:extLst>
              <a:ext uri="{FF2B5EF4-FFF2-40B4-BE49-F238E27FC236}">
                <a16:creationId xmlns:a16="http://schemas.microsoft.com/office/drawing/2014/main" xmlns="" id="{7EE051E9-6C07-4FBB-B4F7-EDF8DDEAA6D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998535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Rectangle 134">
            <a:extLst>
              <a:ext uri="{FF2B5EF4-FFF2-40B4-BE49-F238E27FC236}">
                <a16:creationId xmlns:a16="http://schemas.microsoft.com/office/drawing/2014/main" xmlns="" id="{D829E218-74FB-4455-98BE-F2C5BA8978B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xmlns="" id="{7E8D75FD-D4F9-4D11-B70D-82EFCB4CFA5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39" name="Straight Connector 138">
            <a:extLst>
              <a:ext uri="{FF2B5EF4-FFF2-40B4-BE49-F238E27FC236}">
                <a16:creationId xmlns:a16="http://schemas.microsoft.com/office/drawing/2014/main" xmlns="" id="{1F5DC8C3-BA5F-4EED-BB9A-A14272BD82A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41" name="Rectangle 140">
            <a:extLst>
              <a:ext uri="{FF2B5EF4-FFF2-40B4-BE49-F238E27FC236}">
                <a16:creationId xmlns:a16="http://schemas.microsoft.com/office/drawing/2014/main" xmlns="" id="{E75F8FC7-2268-462F-AFF6-A4A975C3444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xmlns="" id="{3F5C8E1A-ACD6-4751-BF92-C6FDB27FC4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0000" y="639098"/>
            <a:ext cx="4813072" cy="231980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 rtl="0"/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איתי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קוחל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חיל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המודיעין</a:t>
            </a:r>
            <a:endParaRPr lang="en-US" sz="54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626" name="22BDEAF2-CF99-45B0-BB04-0307B5834425">
            <a:extLst>
              <a:ext uri="{FF2B5EF4-FFF2-40B4-BE49-F238E27FC236}">
                <a16:creationId xmlns:a16="http://schemas.microsoft.com/office/drawing/2014/main" xmlns="" id="{830172CA-8517-4C39-873B-67DEF6EE37E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92" b="23742"/>
          <a:stretch/>
        </p:blipFill>
        <p:spPr bwMode="auto">
          <a:xfrm>
            <a:off x="633999" y="640081"/>
            <a:ext cx="5462001" cy="5054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3" name="Straight Connector 142">
            <a:extLst>
              <a:ext uri="{FF2B5EF4-FFF2-40B4-BE49-F238E27FC236}">
                <a16:creationId xmlns:a16="http://schemas.microsoft.com/office/drawing/2014/main" xmlns="" id="{BEF45B32-FB97-49CC-B778-CA7CF87BEF7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6805053" y="4343400"/>
            <a:ext cx="438912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5" name="Rectangle 144">
            <a:extLst>
              <a:ext uri="{FF2B5EF4-FFF2-40B4-BE49-F238E27FC236}">
                <a16:creationId xmlns:a16="http://schemas.microsoft.com/office/drawing/2014/main" xmlns="" id="{9D1C364C-8702-4ED9-9D23-41CDB2982B4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7" name="Rectangle 146">
            <a:extLst>
              <a:ext uri="{FF2B5EF4-FFF2-40B4-BE49-F238E27FC236}">
                <a16:creationId xmlns:a16="http://schemas.microsoft.com/office/drawing/2014/main" xmlns="" id="{7EE051E9-6C07-4FBB-B4F7-EDF8DDEAA6D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504203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Rectangle 134">
            <a:extLst>
              <a:ext uri="{FF2B5EF4-FFF2-40B4-BE49-F238E27FC236}">
                <a16:creationId xmlns:a16="http://schemas.microsoft.com/office/drawing/2014/main" xmlns="" id="{D829E218-74FB-4455-98BE-F2C5BA8978B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xmlns="" id="{7E8D75FD-D4F9-4D11-B70D-82EFCB4CFA5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39" name="Straight Connector 138">
            <a:extLst>
              <a:ext uri="{FF2B5EF4-FFF2-40B4-BE49-F238E27FC236}">
                <a16:creationId xmlns:a16="http://schemas.microsoft.com/office/drawing/2014/main" xmlns="" id="{1F5DC8C3-BA5F-4EED-BB9A-A14272BD82A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41" name="Rectangle 140">
            <a:extLst>
              <a:ext uri="{FF2B5EF4-FFF2-40B4-BE49-F238E27FC236}">
                <a16:creationId xmlns:a16="http://schemas.microsoft.com/office/drawing/2014/main" xmlns="" id="{E75F8FC7-2268-462F-AFF6-A4A975C3444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xmlns="" id="{0AE6D5B3-A9E3-4C6A-9F13-F7301F61C6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0000" y="639098"/>
            <a:ext cx="4813072" cy="27234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 rtl="0"/>
            <a:r>
              <a:rPr lang="he-IL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גאיה לוי </a:t>
            </a:r>
            <a:br>
              <a:rPr lang="he-IL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e-IL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משק"ית</a:t>
            </a:r>
            <a:r>
              <a:rPr lang="he-IL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אמל"ח ביהלום</a:t>
            </a:r>
            <a:endParaRPr lang="en-US" sz="54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9698" name="5048EA3C-E4C3-43E6-A024-DC250CD5F5E2">
            <a:extLst>
              <a:ext uri="{FF2B5EF4-FFF2-40B4-BE49-F238E27FC236}">
                <a16:creationId xmlns:a16="http://schemas.microsoft.com/office/drawing/2014/main" xmlns="" id="{BC70B14F-EB31-419D-9AEB-B030A00907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30601"/>
          <a:stretch/>
        </p:blipFill>
        <p:spPr bwMode="auto">
          <a:xfrm>
            <a:off x="633999" y="640081"/>
            <a:ext cx="5462001" cy="5054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3" name="Straight Connector 142">
            <a:extLst>
              <a:ext uri="{FF2B5EF4-FFF2-40B4-BE49-F238E27FC236}">
                <a16:creationId xmlns:a16="http://schemas.microsoft.com/office/drawing/2014/main" xmlns="" id="{BEF45B32-FB97-49CC-B778-CA7CF87BEF7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6805053" y="4343400"/>
            <a:ext cx="438912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5" name="Rectangle 144">
            <a:extLst>
              <a:ext uri="{FF2B5EF4-FFF2-40B4-BE49-F238E27FC236}">
                <a16:creationId xmlns:a16="http://schemas.microsoft.com/office/drawing/2014/main" xmlns="" id="{9D1C364C-8702-4ED9-9D23-41CDB2982B4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7" name="Rectangle 146">
            <a:extLst>
              <a:ext uri="{FF2B5EF4-FFF2-40B4-BE49-F238E27FC236}">
                <a16:creationId xmlns:a16="http://schemas.microsoft.com/office/drawing/2014/main" xmlns="" id="{7EE051E9-6C07-4FBB-B4F7-EDF8DDEAA6D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333673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Rectangle 75">
            <a:extLst>
              <a:ext uri="{FF2B5EF4-FFF2-40B4-BE49-F238E27FC236}">
                <a16:creationId xmlns:a16="http://schemas.microsoft.com/office/drawing/2014/main" xmlns="" id="{D829E218-74FB-4455-98BE-F2C5BA8978B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xmlns="" id="{7E8D75FD-D4F9-4D11-B70D-82EFCB4CFA5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xmlns="" id="{1F5DC8C3-BA5F-4EED-BB9A-A14272BD82A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82" name="Rectangle 81">
            <a:extLst>
              <a:ext uri="{FF2B5EF4-FFF2-40B4-BE49-F238E27FC236}">
                <a16:creationId xmlns:a16="http://schemas.microsoft.com/office/drawing/2014/main" xmlns="" id="{E75F8FC7-2268-462F-AFF6-A4A975C3444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xmlns="" id="{2F3CA61B-E555-4933-A1E5-F78194A4EB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0000" y="639098"/>
            <a:ext cx="4813072" cy="171338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 rtl="0"/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זוהר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סגל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מודיעין</a:t>
            </a:r>
            <a:endParaRPr lang="en-US" sz="54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22" name="32616F47-7558-44FB-9ECB-4D7744AE3B2A">
            <a:extLst>
              <a:ext uri="{FF2B5EF4-FFF2-40B4-BE49-F238E27FC236}">
                <a16:creationId xmlns:a16="http://schemas.microsoft.com/office/drawing/2014/main" xmlns="" id="{508BDB61-7395-47D5-8823-35000CE9B6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t="5100" b="46321"/>
          <a:stretch/>
        </p:blipFill>
        <p:spPr bwMode="auto">
          <a:xfrm>
            <a:off x="633999" y="640081"/>
            <a:ext cx="5462001" cy="5054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xmlns="" id="{BEF45B32-FB97-49CC-B778-CA7CF87BEF7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6805053" y="4343400"/>
            <a:ext cx="438912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Rectangle 85">
            <a:extLst>
              <a:ext uri="{FF2B5EF4-FFF2-40B4-BE49-F238E27FC236}">
                <a16:creationId xmlns:a16="http://schemas.microsoft.com/office/drawing/2014/main" xmlns="" id="{9D1C364C-8702-4ED9-9D23-41CDB2982B4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xmlns="" id="{7EE051E9-6C07-4FBB-B4F7-EDF8DDEAA6D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082306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Rectangle 134">
            <a:extLst>
              <a:ext uri="{FF2B5EF4-FFF2-40B4-BE49-F238E27FC236}">
                <a16:creationId xmlns:a16="http://schemas.microsoft.com/office/drawing/2014/main" xmlns="" id="{D829E218-74FB-4455-98BE-F2C5BA8978B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xmlns="" id="{7E8D75FD-D4F9-4D11-B70D-82EFCB4CFA5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39" name="Straight Connector 138">
            <a:extLst>
              <a:ext uri="{FF2B5EF4-FFF2-40B4-BE49-F238E27FC236}">
                <a16:creationId xmlns:a16="http://schemas.microsoft.com/office/drawing/2014/main" xmlns="" id="{1F5DC8C3-BA5F-4EED-BB9A-A14272BD82A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41" name="Rectangle 140">
            <a:extLst>
              <a:ext uri="{FF2B5EF4-FFF2-40B4-BE49-F238E27FC236}">
                <a16:creationId xmlns:a16="http://schemas.microsoft.com/office/drawing/2014/main" xmlns="" id="{E75F8FC7-2268-462F-AFF6-A4A975C3444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xmlns="" id="{2F2EDB0C-3565-4DCC-8561-95D22FAA66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0000" y="639098"/>
            <a:ext cx="4813072" cy="215401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 rtl="0"/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אורי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צוברי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חטיבת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הנ</a:t>
            </a:r>
            <a:r>
              <a:rPr lang="he-IL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ח"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ל</a:t>
            </a:r>
          </a:p>
        </p:txBody>
      </p:sp>
      <p:pic>
        <p:nvPicPr>
          <p:cNvPr id="31746" name="98BE6BB2-E4FC-474A-9EC3-69C7E435CC82">
            <a:extLst>
              <a:ext uri="{FF2B5EF4-FFF2-40B4-BE49-F238E27FC236}">
                <a16:creationId xmlns:a16="http://schemas.microsoft.com/office/drawing/2014/main" xmlns="" id="{99E9CDDB-4E18-41DD-87DA-109F92AB17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91" r="15271" b="-2"/>
          <a:stretch/>
        </p:blipFill>
        <p:spPr bwMode="auto">
          <a:xfrm>
            <a:off x="633999" y="640081"/>
            <a:ext cx="5462001" cy="5054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3" name="Straight Connector 142">
            <a:extLst>
              <a:ext uri="{FF2B5EF4-FFF2-40B4-BE49-F238E27FC236}">
                <a16:creationId xmlns:a16="http://schemas.microsoft.com/office/drawing/2014/main" xmlns="" id="{BEF45B32-FB97-49CC-B778-CA7CF87BEF7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6805053" y="4343400"/>
            <a:ext cx="438912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5" name="Rectangle 144">
            <a:extLst>
              <a:ext uri="{FF2B5EF4-FFF2-40B4-BE49-F238E27FC236}">
                <a16:creationId xmlns:a16="http://schemas.microsoft.com/office/drawing/2014/main" xmlns="" id="{9D1C364C-8702-4ED9-9D23-41CDB2982B4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7" name="Rectangle 146">
            <a:extLst>
              <a:ext uri="{FF2B5EF4-FFF2-40B4-BE49-F238E27FC236}">
                <a16:creationId xmlns:a16="http://schemas.microsoft.com/office/drawing/2014/main" xmlns="" id="{7EE051E9-6C07-4FBB-B4F7-EDF8DDEAA6D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090460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Rectangle 134">
            <a:extLst>
              <a:ext uri="{FF2B5EF4-FFF2-40B4-BE49-F238E27FC236}">
                <a16:creationId xmlns:a16="http://schemas.microsoft.com/office/drawing/2014/main" xmlns="" id="{D829E218-74FB-4455-98BE-F2C5BA8978B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xmlns="" id="{7E8D75FD-D4F9-4D11-B70D-82EFCB4CFA5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39" name="Straight Connector 138">
            <a:extLst>
              <a:ext uri="{FF2B5EF4-FFF2-40B4-BE49-F238E27FC236}">
                <a16:creationId xmlns:a16="http://schemas.microsoft.com/office/drawing/2014/main" xmlns="" id="{1F5DC8C3-BA5F-4EED-BB9A-A14272BD82A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41" name="Rectangle 140">
            <a:extLst>
              <a:ext uri="{FF2B5EF4-FFF2-40B4-BE49-F238E27FC236}">
                <a16:creationId xmlns:a16="http://schemas.microsoft.com/office/drawing/2014/main" xmlns="" id="{E75F8FC7-2268-462F-AFF6-A4A975C3444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xmlns="" id="{66121D32-458A-48EF-9EE3-A74A036C6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64812" y="639097"/>
            <a:ext cx="5278260" cy="262377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 rtl="0"/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יערה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שנהב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חובשת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קרבית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ולוחמת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בחילוץ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והצלה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33794" name="03E579A8-9607-4A4F-BC54-F5B7A406253F">
            <a:extLst>
              <a:ext uri="{FF2B5EF4-FFF2-40B4-BE49-F238E27FC236}">
                <a16:creationId xmlns:a16="http://schemas.microsoft.com/office/drawing/2014/main" xmlns="" id="{09889EC7-DE8B-4ABB-9F2D-AB08CB92BF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93" r="2" b="15109"/>
          <a:stretch/>
        </p:blipFill>
        <p:spPr bwMode="auto">
          <a:xfrm>
            <a:off x="633999" y="640081"/>
            <a:ext cx="5462001" cy="5054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3" name="Straight Connector 142">
            <a:extLst>
              <a:ext uri="{FF2B5EF4-FFF2-40B4-BE49-F238E27FC236}">
                <a16:creationId xmlns:a16="http://schemas.microsoft.com/office/drawing/2014/main" xmlns="" id="{BEF45B32-FB97-49CC-B778-CA7CF87BEF7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6805053" y="4343400"/>
            <a:ext cx="438912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5" name="Rectangle 144">
            <a:extLst>
              <a:ext uri="{FF2B5EF4-FFF2-40B4-BE49-F238E27FC236}">
                <a16:creationId xmlns:a16="http://schemas.microsoft.com/office/drawing/2014/main" xmlns="" id="{9D1C364C-8702-4ED9-9D23-41CDB2982B4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7" name="Rectangle 146">
            <a:extLst>
              <a:ext uri="{FF2B5EF4-FFF2-40B4-BE49-F238E27FC236}">
                <a16:creationId xmlns:a16="http://schemas.microsoft.com/office/drawing/2014/main" xmlns="" id="{7EE051E9-6C07-4FBB-B4F7-EDF8DDEAA6D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506655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Rectangle 134">
            <a:extLst>
              <a:ext uri="{FF2B5EF4-FFF2-40B4-BE49-F238E27FC236}">
                <a16:creationId xmlns:a16="http://schemas.microsoft.com/office/drawing/2014/main" xmlns="" id="{D829E218-74FB-4455-98BE-F2C5BA8978B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xmlns="" id="{7E8D75FD-D4F9-4D11-B70D-82EFCB4CFA5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39" name="Straight Connector 138">
            <a:extLst>
              <a:ext uri="{FF2B5EF4-FFF2-40B4-BE49-F238E27FC236}">
                <a16:creationId xmlns:a16="http://schemas.microsoft.com/office/drawing/2014/main" xmlns="" id="{1F5DC8C3-BA5F-4EED-BB9A-A14272BD82A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41" name="Rectangle 140">
            <a:extLst>
              <a:ext uri="{FF2B5EF4-FFF2-40B4-BE49-F238E27FC236}">
                <a16:creationId xmlns:a16="http://schemas.microsoft.com/office/drawing/2014/main" xmlns="" id="{E75F8FC7-2268-462F-AFF6-A4A975C3444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xmlns="" id="{5C30BBE6-F1C5-4CE9-BF8B-4B992DAD69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0000" y="639098"/>
            <a:ext cx="4813072" cy="218682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 rtl="0"/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אלון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טנא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לוחם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ביחידת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אגוז</a:t>
            </a:r>
            <a:endParaRPr lang="en-US" sz="54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4818" name="D0823365-96C5-4417-B282-CE0C7D71F748">
            <a:extLst>
              <a:ext uri="{FF2B5EF4-FFF2-40B4-BE49-F238E27FC236}">
                <a16:creationId xmlns:a16="http://schemas.microsoft.com/office/drawing/2014/main" xmlns="" id="{2F520501-FDD8-47DA-9211-CC6B434F3F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30601"/>
          <a:stretch/>
        </p:blipFill>
        <p:spPr bwMode="auto">
          <a:xfrm>
            <a:off x="633999" y="640081"/>
            <a:ext cx="5462001" cy="5054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3" name="Straight Connector 142">
            <a:extLst>
              <a:ext uri="{FF2B5EF4-FFF2-40B4-BE49-F238E27FC236}">
                <a16:creationId xmlns:a16="http://schemas.microsoft.com/office/drawing/2014/main" xmlns="" id="{BEF45B32-FB97-49CC-B778-CA7CF87BEF7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6805053" y="4343400"/>
            <a:ext cx="438912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5" name="Rectangle 144">
            <a:extLst>
              <a:ext uri="{FF2B5EF4-FFF2-40B4-BE49-F238E27FC236}">
                <a16:creationId xmlns:a16="http://schemas.microsoft.com/office/drawing/2014/main" xmlns="" id="{9D1C364C-8702-4ED9-9D23-41CDB2982B4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7" name="Rectangle 146">
            <a:extLst>
              <a:ext uri="{FF2B5EF4-FFF2-40B4-BE49-F238E27FC236}">
                <a16:creationId xmlns:a16="http://schemas.microsoft.com/office/drawing/2014/main" xmlns="" id="{7EE051E9-6C07-4FBB-B4F7-EDF8DDEAA6D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374915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Rectangle 134">
            <a:extLst>
              <a:ext uri="{FF2B5EF4-FFF2-40B4-BE49-F238E27FC236}">
                <a16:creationId xmlns:a16="http://schemas.microsoft.com/office/drawing/2014/main" xmlns="" id="{D829E218-74FB-4455-98BE-F2C5BA8978B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xmlns="" id="{7E8D75FD-D4F9-4D11-B70D-82EFCB4CFA5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39" name="Straight Connector 138">
            <a:extLst>
              <a:ext uri="{FF2B5EF4-FFF2-40B4-BE49-F238E27FC236}">
                <a16:creationId xmlns:a16="http://schemas.microsoft.com/office/drawing/2014/main" xmlns="" id="{1F5DC8C3-BA5F-4EED-BB9A-A14272BD82A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41" name="Rectangle 140">
            <a:extLst>
              <a:ext uri="{FF2B5EF4-FFF2-40B4-BE49-F238E27FC236}">
                <a16:creationId xmlns:a16="http://schemas.microsoft.com/office/drawing/2014/main" xmlns="" id="{E75F8FC7-2268-462F-AFF6-A4A975C3444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xmlns="" id="{B23BBE96-C2F5-4B9B-8752-0330C55D53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0862" y="639098"/>
            <a:ext cx="5822210" cy="199156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 rtl="0"/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לוטם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אהרון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מפקדת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ח</a:t>
            </a:r>
            <a:r>
              <a:rPr lang="he-IL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מ"ל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תצפיות</a:t>
            </a:r>
            <a:endParaRPr lang="en-US" sz="54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7890" name="3326F34F-5C99-46FD-BEE8-0C0BD442EF38">
            <a:extLst>
              <a:ext uri="{FF2B5EF4-FFF2-40B4-BE49-F238E27FC236}">
                <a16:creationId xmlns:a16="http://schemas.microsoft.com/office/drawing/2014/main" xmlns="" id="{FAFB2F78-0543-4BEA-957C-F4A5E88798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30601"/>
          <a:stretch/>
        </p:blipFill>
        <p:spPr bwMode="auto">
          <a:xfrm>
            <a:off x="633999" y="640081"/>
            <a:ext cx="5462001" cy="5054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3" name="Straight Connector 142">
            <a:extLst>
              <a:ext uri="{FF2B5EF4-FFF2-40B4-BE49-F238E27FC236}">
                <a16:creationId xmlns:a16="http://schemas.microsoft.com/office/drawing/2014/main" xmlns="" id="{BEF45B32-FB97-49CC-B778-CA7CF87BEF7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6805053" y="4343400"/>
            <a:ext cx="438912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5" name="Rectangle 144">
            <a:extLst>
              <a:ext uri="{FF2B5EF4-FFF2-40B4-BE49-F238E27FC236}">
                <a16:creationId xmlns:a16="http://schemas.microsoft.com/office/drawing/2014/main" xmlns="" id="{9D1C364C-8702-4ED9-9D23-41CDB2982B4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7" name="Rectangle 146">
            <a:extLst>
              <a:ext uri="{FF2B5EF4-FFF2-40B4-BE49-F238E27FC236}">
                <a16:creationId xmlns:a16="http://schemas.microsoft.com/office/drawing/2014/main" xmlns="" id="{7EE051E9-6C07-4FBB-B4F7-EDF8DDEAA6D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511582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Rectangle 134">
            <a:extLst>
              <a:ext uri="{FF2B5EF4-FFF2-40B4-BE49-F238E27FC236}">
                <a16:creationId xmlns:a16="http://schemas.microsoft.com/office/drawing/2014/main" xmlns="" id="{D829E218-74FB-4455-98BE-F2C5BA8978B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xmlns="" id="{7E8D75FD-D4F9-4D11-B70D-82EFCB4CFA5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39" name="Straight Connector 138">
            <a:extLst>
              <a:ext uri="{FF2B5EF4-FFF2-40B4-BE49-F238E27FC236}">
                <a16:creationId xmlns:a16="http://schemas.microsoft.com/office/drawing/2014/main" xmlns="" id="{1F5DC8C3-BA5F-4EED-BB9A-A14272BD82A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41" name="Rectangle 140">
            <a:extLst>
              <a:ext uri="{FF2B5EF4-FFF2-40B4-BE49-F238E27FC236}">
                <a16:creationId xmlns:a16="http://schemas.microsoft.com/office/drawing/2014/main" xmlns="" id="{E75F8FC7-2268-462F-AFF6-A4A975C3444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xmlns="" id="{8D8B0FAB-3EDF-429C-9408-3D8AB856BA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0000" y="639098"/>
            <a:ext cx="4813072" cy="259045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 rtl="0"/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נעה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שפירר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e-IL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מפקדת בהשלמת קורס קציני חינוך</a:t>
            </a:r>
            <a:endParaRPr lang="en-US" sz="54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8914" name="3C7800D9-1B10-46DA-AF30-FA493A7B5207">
            <a:extLst>
              <a:ext uri="{FF2B5EF4-FFF2-40B4-BE49-F238E27FC236}">
                <a16:creationId xmlns:a16="http://schemas.microsoft.com/office/drawing/2014/main" xmlns="" id="{166FCEFB-933A-427B-B129-6CE6586404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30601"/>
          <a:stretch/>
        </p:blipFill>
        <p:spPr bwMode="auto">
          <a:xfrm>
            <a:off x="633999" y="640081"/>
            <a:ext cx="5462001" cy="5054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3" name="Straight Connector 142">
            <a:extLst>
              <a:ext uri="{FF2B5EF4-FFF2-40B4-BE49-F238E27FC236}">
                <a16:creationId xmlns:a16="http://schemas.microsoft.com/office/drawing/2014/main" xmlns="" id="{BEF45B32-FB97-49CC-B778-CA7CF87BEF7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6805053" y="4343400"/>
            <a:ext cx="438912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5" name="Rectangle 144">
            <a:extLst>
              <a:ext uri="{FF2B5EF4-FFF2-40B4-BE49-F238E27FC236}">
                <a16:creationId xmlns:a16="http://schemas.microsoft.com/office/drawing/2014/main" xmlns="" id="{9D1C364C-8702-4ED9-9D23-41CDB2982B4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7" name="Rectangle 146">
            <a:extLst>
              <a:ext uri="{FF2B5EF4-FFF2-40B4-BE49-F238E27FC236}">
                <a16:creationId xmlns:a16="http://schemas.microsoft.com/office/drawing/2014/main" xmlns="" id="{7EE051E9-6C07-4FBB-B4F7-EDF8DDEAA6D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827716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Rectangle 75">
            <a:extLst>
              <a:ext uri="{FF2B5EF4-FFF2-40B4-BE49-F238E27FC236}">
                <a16:creationId xmlns:a16="http://schemas.microsoft.com/office/drawing/2014/main" xmlns="" id="{D829E218-74FB-4455-98BE-F2C5BA8978B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xmlns="" id="{7E8D75FD-D4F9-4D11-B70D-82EFCB4CFA5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xmlns="" id="{1F5DC8C3-BA5F-4EED-BB9A-A14272BD82A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82" name="Rectangle 81">
            <a:extLst>
              <a:ext uri="{FF2B5EF4-FFF2-40B4-BE49-F238E27FC236}">
                <a16:creationId xmlns:a16="http://schemas.microsoft.com/office/drawing/2014/main" xmlns="" id="{E75F8FC7-2268-462F-AFF6-A4A975C3444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xmlns="" id="{AEC13609-9A59-4C78-9869-FEDC04108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0000" y="639097"/>
            <a:ext cx="4813072" cy="256833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 rtl="0"/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הראל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זלמנוביץ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מיזם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אלקטרוניקה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בחיל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הים</a:t>
            </a:r>
            <a:endParaRPr lang="en-US" sz="54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6866" name="422353F2-D52A-4130-AD42-D46E2F956513">
            <a:extLst>
              <a:ext uri="{FF2B5EF4-FFF2-40B4-BE49-F238E27FC236}">
                <a16:creationId xmlns:a16="http://schemas.microsoft.com/office/drawing/2014/main" xmlns="" id="{7DEACA0E-7F32-4749-82CB-C405A5BE56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25975"/>
          <a:stretch/>
        </p:blipFill>
        <p:spPr bwMode="auto">
          <a:xfrm>
            <a:off x="633999" y="640081"/>
            <a:ext cx="5462001" cy="5054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xmlns="" id="{BEF45B32-FB97-49CC-B778-CA7CF87BEF7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6805053" y="4343400"/>
            <a:ext cx="438912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Rectangle 85">
            <a:extLst>
              <a:ext uri="{FF2B5EF4-FFF2-40B4-BE49-F238E27FC236}">
                <a16:creationId xmlns:a16="http://schemas.microsoft.com/office/drawing/2014/main" xmlns="" id="{9D1C364C-8702-4ED9-9D23-41CDB2982B4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xmlns="" id="{7EE051E9-6C07-4FBB-B4F7-EDF8DDEAA6D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981866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Rectangle 134">
            <a:extLst>
              <a:ext uri="{FF2B5EF4-FFF2-40B4-BE49-F238E27FC236}">
                <a16:creationId xmlns:a16="http://schemas.microsoft.com/office/drawing/2014/main" xmlns="" id="{D829E218-74FB-4455-98BE-F2C5BA8978B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xmlns="" id="{7E8D75FD-D4F9-4D11-B70D-82EFCB4CFA5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39" name="Straight Connector 138">
            <a:extLst>
              <a:ext uri="{FF2B5EF4-FFF2-40B4-BE49-F238E27FC236}">
                <a16:creationId xmlns:a16="http://schemas.microsoft.com/office/drawing/2014/main" xmlns="" id="{1F5DC8C3-BA5F-4EED-BB9A-A14272BD82A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41" name="Rectangle 140">
            <a:extLst>
              <a:ext uri="{FF2B5EF4-FFF2-40B4-BE49-F238E27FC236}">
                <a16:creationId xmlns:a16="http://schemas.microsoft.com/office/drawing/2014/main" xmlns="" id="{E75F8FC7-2268-462F-AFF6-A4A975C3444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xmlns="" id="{BC461309-159E-4668-B912-650F6341C1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0000" y="639098"/>
            <a:ext cx="4813072" cy="239952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 rtl="0"/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נופר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ארגוב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מודיעין</a:t>
            </a:r>
            <a:endParaRPr lang="en-US" sz="54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9938" name="11FEAF7A-B190-4044-98A6-78DF72F2630D" descr="תמונה שמכילה אדם, עמידה, לדגמן, מכנסיים&#10;&#10;התיאור נוצר באופן אוטומטי">
            <a:extLst>
              <a:ext uri="{FF2B5EF4-FFF2-40B4-BE49-F238E27FC236}">
                <a16:creationId xmlns:a16="http://schemas.microsoft.com/office/drawing/2014/main" xmlns="" id="{456A94A4-7330-4483-A52A-08FB36EE9F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5" r="-1" b="64559"/>
          <a:stretch/>
        </p:blipFill>
        <p:spPr bwMode="auto">
          <a:xfrm>
            <a:off x="633999" y="640081"/>
            <a:ext cx="5462001" cy="5054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3" name="Straight Connector 142">
            <a:extLst>
              <a:ext uri="{FF2B5EF4-FFF2-40B4-BE49-F238E27FC236}">
                <a16:creationId xmlns:a16="http://schemas.microsoft.com/office/drawing/2014/main" xmlns="" id="{BEF45B32-FB97-49CC-B778-CA7CF87BEF7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6805053" y="4343400"/>
            <a:ext cx="438912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5" name="Rectangle 144">
            <a:extLst>
              <a:ext uri="{FF2B5EF4-FFF2-40B4-BE49-F238E27FC236}">
                <a16:creationId xmlns:a16="http://schemas.microsoft.com/office/drawing/2014/main" xmlns="" id="{9D1C364C-8702-4ED9-9D23-41CDB2982B4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7" name="Rectangle 146">
            <a:extLst>
              <a:ext uri="{FF2B5EF4-FFF2-40B4-BE49-F238E27FC236}">
                <a16:creationId xmlns:a16="http://schemas.microsoft.com/office/drawing/2014/main" xmlns="" id="{7EE051E9-6C07-4FBB-B4F7-EDF8DDEAA6D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249526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Rectangle 134">
            <a:extLst>
              <a:ext uri="{FF2B5EF4-FFF2-40B4-BE49-F238E27FC236}">
                <a16:creationId xmlns:a16="http://schemas.microsoft.com/office/drawing/2014/main" xmlns="" id="{D829E218-74FB-4455-98BE-F2C5BA8978B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xmlns="" id="{7E8D75FD-D4F9-4D11-B70D-82EFCB4CFA5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39" name="Straight Connector 138">
            <a:extLst>
              <a:ext uri="{FF2B5EF4-FFF2-40B4-BE49-F238E27FC236}">
                <a16:creationId xmlns:a16="http://schemas.microsoft.com/office/drawing/2014/main" xmlns="" id="{1F5DC8C3-BA5F-4EED-BB9A-A14272BD82A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41" name="Rectangle 140">
            <a:extLst>
              <a:ext uri="{FF2B5EF4-FFF2-40B4-BE49-F238E27FC236}">
                <a16:creationId xmlns:a16="http://schemas.microsoft.com/office/drawing/2014/main" xmlns="" id="{E75F8FC7-2268-462F-AFF6-A4A975C3444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xmlns="" id="{1488FF66-EB18-496A-99D8-372C598D83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0000" y="886270"/>
            <a:ext cx="4813072" cy="290262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 rtl="0"/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אלעד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פרן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חיל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מודיעין</a:t>
            </a:r>
            <a:r>
              <a:rPr lang="en-US" sz="5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/>
            </a:r>
            <a:br>
              <a:rPr lang="en-US" sz="50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sz="5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/>
            </a:r>
            <a:br>
              <a:rPr lang="en-US" sz="50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endParaRPr lang="en-US" sz="5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46082" name="57E70F33-F3A4-41B7-B4EE-4A84EE6979FC">
            <a:extLst>
              <a:ext uri="{FF2B5EF4-FFF2-40B4-BE49-F238E27FC236}">
                <a16:creationId xmlns:a16="http://schemas.microsoft.com/office/drawing/2014/main" xmlns="" id="{5F9CEAA8-63D8-4593-A776-95AC3DFE44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86" r="17076" b="-2"/>
          <a:stretch/>
        </p:blipFill>
        <p:spPr bwMode="auto">
          <a:xfrm>
            <a:off x="633999" y="640081"/>
            <a:ext cx="5462001" cy="5054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3" name="Straight Connector 142">
            <a:extLst>
              <a:ext uri="{FF2B5EF4-FFF2-40B4-BE49-F238E27FC236}">
                <a16:creationId xmlns:a16="http://schemas.microsoft.com/office/drawing/2014/main" xmlns="" id="{BEF45B32-FB97-49CC-B778-CA7CF87BEF7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6805053" y="4343400"/>
            <a:ext cx="438912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5" name="Rectangle 144">
            <a:extLst>
              <a:ext uri="{FF2B5EF4-FFF2-40B4-BE49-F238E27FC236}">
                <a16:creationId xmlns:a16="http://schemas.microsoft.com/office/drawing/2014/main" xmlns="" id="{9D1C364C-8702-4ED9-9D23-41CDB2982B4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7" name="Rectangle 146">
            <a:extLst>
              <a:ext uri="{FF2B5EF4-FFF2-40B4-BE49-F238E27FC236}">
                <a16:creationId xmlns:a16="http://schemas.microsoft.com/office/drawing/2014/main" xmlns="" id="{7EE051E9-6C07-4FBB-B4F7-EDF8DDEAA6D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573185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D829E218-74FB-4455-98BE-F2C5BA8978B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xmlns="" id="{7E8D75FD-D4F9-4D11-B70D-82EFCB4CFA5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xmlns="" id="{1F5DC8C3-BA5F-4EED-BB9A-A14272BD82A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77" name="Rectangle 76">
            <a:extLst>
              <a:ext uri="{FF2B5EF4-FFF2-40B4-BE49-F238E27FC236}">
                <a16:creationId xmlns:a16="http://schemas.microsoft.com/office/drawing/2014/main" xmlns="" id="{E75F8FC7-2268-462F-AFF6-A4A975C3444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xmlns="" id="{5733B2E6-EB3F-42FF-B4ED-A1604B4096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0000" y="639098"/>
            <a:ext cx="4813072" cy="211816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 rtl="0"/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גל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בילינסקי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חיל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כללי</a:t>
            </a:r>
            <a:endParaRPr lang="en-US" sz="54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106" name="E7EF6E40-A59F-4A65-B7EF-0891690294D6">
            <a:extLst>
              <a:ext uri="{FF2B5EF4-FFF2-40B4-BE49-F238E27FC236}">
                <a16:creationId xmlns:a16="http://schemas.microsoft.com/office/drawing/2014/main" xmlns="" id="{89FE93AD-08BB-4604-B56D-F1DA555CE2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1" r="6772" b="-2"/>
          <a:stretch/>
        </p:blipFill>
        <p:spPr bwMode="auto">
          <a:xfrm>
            <a:off x="633999" y="640081"/>
            <a:ext cx="5462001" cy="5054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xmlns="" id="{BEF45B32-FB97-49CC-B778-CA7CF87BEF7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6805053" y="4343400"/>
            <a:ext cx="438912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Rectangle 80">
            <a:extLst>
              <a:ext uri="{FF2B5EF4-FFF2-40B4-BE49-F238E27FC236}">
                <a16:creationId xmlns:a16="http://schemas.microsoft.com/office/drawing/2014/main" xmlns="" id="{9D1C364C-8702-4ED9-9D23-41CDB2982B4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xmlns="" id="{7EE051E9-6C07-4FBB-B4F7-EDF8DDEAA6D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106030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Rectangle 134">
            <a:extLst>
              <a:ext uri="{FF2B5EF4-FFF2-40B4-BE49-F238E27FC236}">
                <a16:creationId xmlns:a16="http://schemas.microsoft.com/office/drawing/2014/main" xmlns="" id="{D829E218-74FB-4455-98BE-F2C5BA8978B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xmlns="" id="{7E8D75FD-D4F9-4D11-B70D-82EFCB4CFA5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39" name="Straight Connector 138">
            <a:extLst>
              <a:ext uri="{FF2B5EF4-FFF2-40B4-BE49-F238E27FC236}">
                <a16:creationId xmlns:a16="http://schemas.microsoft.com/office/drawing/2014/main" xmlns="" id="{1F5DC8C3-BA5F-4EED-BB9A-A14272BD82A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41" name="Rectangle 140">
            <a:extLst>
              <a:ext uri="{FF2B5EF4-FFF2-40B4-BE49-F238E27FC236}">
                <a16:creationId xmlns:a16="http://schemas.microsoft.com/office/drawing/2014/main" xmlns="" id="{E75F8FC7-2268-462F-AFF6-A4A975C3444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xmlns="" id="{049AA585-EAE7-42C1-B1A6-3E5F9BC90E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8258" y="639098"/>
            <a:ext cx="5254814" cy="259045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 rtl="0"/>
            <a:r>
              <a:rPr lang="he-IL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רום פז</a:t>
            </a:r>
            <a:br>
              <a:rPr lang="he-IL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e-IL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רל"ש מפקד יחידת זיק בחיל התותחנים</a:t>
            </a:r>
            <a:endParaRPr lang="en-US" sz="54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02" name="F643B86A-3E54-4FA1-B33B-73B2F34EE8CC">
            <a:extLst>
              <a:ext uri="{FF2B5EF4-FFF2-40B4-BE49-F238E27FC236}">
                <a16:creationId xmlns:a16="http://schemas.microsoft.com/office/drawing/2014/main" xmlns="" id="{A1445919-3712-45AA-9F21-4EC2EDBF39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22" r="-1" b="-1"/>
          <a:stretch/>
        </p:blipFill>
        <p:spPr bwMode="auto">
          <a:xfrm>
            <a:off x="633999" y="640081"/>
            <a:ext cx="5462001" cy="5054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3" name="Straight Connector 142">
            <a:extLst>
              <a:ext uri="{FF2B5EF4-FFF2-40B4-BE49-F238E27FC236}">
                <a16:creationId xmlns:a16="http://schemas.microsoft.com/office/drawing/2014/main" xmlns="" id="{BEF45B32-FB97-49CC-B778-CA7CF87BEF7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6805053" y="4343400"/>
            <a:ext cx="438912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5" name="Rectangle 144">
            <a:extLst>
              <a:ext uri="{FF2B5EF4-FFF2-40B4-BE49-F238E27FC236}">
                <a16:creationId xmlns:a16="http://schemas.microsoft.com/office/drawing/2014/main" xmlns="" id="{9D1C364C-8702-4ED9-9D23-41CDB2982B4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7" name="Rectangle 146">
            <a:extLst>
              <a:ext uri="{FF2B5EF4-FFF2-40B4-BE49-F238E27FC236}">
                <a16:creationId xmlns:a16="http://schemas.microsoft.com/office/drawing/2014/main" xmlns="" id="{7EE051E9-6C07-4FBB-B4F7-EDF8DDEAA6D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795002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191">
            <a:extLst>
              <a:ext uri="{FF2B5EF4-FFF2-40B4-BE49-F238E27FC236}">
                <a16:creationId xmlns:a16="http://schemas.microsoft.com/office/drawing/2014/main" xmlns="" id="{D829E218-74FB-4455-98BE-F2C5BA8978B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29" name="Rectangle 192">
            <a:extLst>
              <a:ext uri="{FF2B5EF4-FFF2-40B4-BE49-F238E27FC236}">
                <a16:creationId xmlns:a16="http://schemas.microsoft.com/office/drawing/2014/main" xmlns="" id="{7E8D75FD-D4F9-4D11-B70D-82EFCB4CFA5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030" name="Straight Connector 193">
            <a:extLst>
              <a:ext uri="{FF2B5EF4-FFF2-40B4-BE49-F238E27FC236}">
                <a16:creationId xmlns:a16="http://schemas.microsoft.com/office/drawing/2014/main" xmlns="" id="{1F5DC8C3-BA5F-4EED-BB9A-A14272BD82A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031" name="Rectangle 194">
            <a:extLst>
              <a:ext uri="{FF2B5EF4-FFF2-40B4-BE49-F238E27FC236}">
                <a16:creationId xmlns:a16="http://schemas.microsoft.com/office/drawing/2014/main" xmlns="" id="{E75F8FC7-2268-462F-AFF6-A4A975C3444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xmlns="" id="{D36365C2-6FB8-47D8-84DD-7707FF3BB5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0000" y="639097"/>
            <a:ext cx="4813072" cy="187550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 rtl="0"/>
            <a:r>
              <a:rPr lang="en-US" sz="540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גלי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בונפיל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קצינת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צלפים</a:t>
            </a:r>
            <a:endParaRPr lang="en-US" sz="54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E3CEC4E1-7FD8-438A-BD94-30DB8931F9C5">
            <a:extLst>
              <a:ext uri="{FF2B5EF4-FFF2-40B4-BE49-F238E27FC236}">
                <a16:creationId xmlns:a16="http://schemas.microsoft.com/office/drawing/2014/main" xmlns="" id="{6B8D85EB-309B-49BE-947F-27BE8785DB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30601"/>
          <a:stretch/>
        </p:blipFill>
        <p:spPr bwMode="auto">
          <a:xfrm>
            <a:off x="633999" y="640081"/>
            <a:ext cx="5462001" cy="5054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32" name="Straight Connector 195">
            <a:extLst>
              <a:ext uri="{FF2B5EF4-FFF2-40B4-BE49-F238E27FC236}">
                <a16:creationId xmlns:a16="http://schemas.microsoft.com/office/drawing/2014/main" xmlns="" id="{BEF45B32-FB97-49CC-B778-CA7CF87BEF7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6805053" y="4343400"/>
            <a:ext cx="438912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3" name="Rectangle 196">
            <a:extLst>
              <a:ext uri="{FF2B5EF4-FFF2-40B4-BE49-F238E27FC236}">
                <a16:creationId xmlns:a16="http://schemas.microsoft.com/office/drawing/2014/main" xmlns="" id="{9D1C364C-8702-4ED9-9D23-41CDB2982B4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34" name="Rectangle 197">
            <a:extLst>
              <a:ext uri="{FF2B5EF4-FFF2-40B4-BE49-F238E27FC236}">
                <a16:creationId xmlns:a16="http://schemas.microsoft.com/office/drawing/2014/main" xmlns="" id="{7EE051E9-6C07-4FBB-B4F7-EDF8DDEAA6D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12223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Rectangle 134">
            <a:extLst>
              <a:ext uri="{FF2B5EF4-FFF2-40B4-BE49-F238E27FC236}">
                <a16:creationId xmlns:a16="http://schemas.microsoft.com/office/drawing/2014/main" xmlns="" id="{D829E218-74FB-4455-98BE-F2C5BA8978B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xmlns="" id="{7E8D75FD-D4F9-4D11-B70D-82EFCB4CFA5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39" name="Straight Connector 138">
            <a:extLst>
              <a:ext uri="{FF2B5EF4-FFF2-40B4-BE49-F238E27FC236}">
                <a16:creationId xmlns:a16="http://schemas.microsoft.com/office/drawing/2014/main" xmlns="" id="{1F5DC8C3-BA5F-4EED-BB9A-A14272BD82A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41" name="Rectangle 140">
            <a:extLst>
              <a:ext uri="{FF2B5EF4-FFF2-40B4-BE49-F238E27FC236}">
                <a16:creationId xmlns:a16="http://schemas.microsoft.com/office/drawing/2014/main" xmlns="" id="{E75F8FC7-2268-462F-AFF6-A4A975C3444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xmlns="" id="{DBDE1239-4AE2-4BB7-B33D-1B53F46FBB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0000" y="639098"/>
            <a:ext cx="4813072" cy="245748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 rtl="0"/>
            <a:r>
              <a:rPr lang="he-IL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גלי אליעז</a:t>
            </a:r>
            <a:br>
              <a:rPr lang="he-IL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e-IL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מפקדת בקורס </a:t>
            </a:r>
            <a:r>
              <a:rPr lang="he-IL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מכ"ים</a:t>
            </a:r>
            <a:r>
              <a:rPr lang="he-IL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בה"ד 12</a:t>
            </a:r>
            <a:endParaRPr lang="en-US" sz="54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5298" name="53A4035D-B982-4042-8D5E-17C5B0A6D0DC">
            <a:extLst>
              <a:ext uri="{FF2B5EF4-FFF2-40B4-BE49-F238E27FC236}">
                <a16:creationId xmlns:a16="http://schemas.microsoft.com/office/drawing/2014/main" xmlns="" id="{FA294171-DC45-487D-A9C7-BF27EA82D7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81" r="2" b="15521"/>
          <a:stretch/>
        </p:blipFill>
        <p:spPr bwMode="auto">
          <a:xfrm>
            <a:off x="633999" y="640081"/>
            <a:ext cx="5462001" cy="5054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3" name="Straight Connector 142">
            <a:extLst>
              <a:ext uri="{FF2B5EF4-FFF2-40B4-BE49-F238E27FC236}">
                <a16:creationId xmlns:a16="http://schemas.microsoft.com/office/drawing/2014/main" xmlns="" id="{BEF45B32-FB97-49CC-B778-CA7CF87BEF7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6805053" y="4343400"/>
            <a:ext cx="438912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5" name="Rectangle 144">
            <a:extLst>
              <a:ext uri="{FF2B5EF4-FFF2-40B4-BE49-F238E27FC236}">
                <a16:creationId xmlns:a16="http://schemas.microsoft.com/office/drawing/2014/main" xmlns="" id="{9D1C364C-8702-4ED9-9D23-41CDB2982B4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7" name="Rectangle 146">
            <a:extLst>
              <a:ext uri="{FF2B5EF4-FFF2-40B4-BE49-F238E27FC236}">
                <a16:creationId xmlns:a16="http://schemas.microsoft.com/office/drawing/2014/main" xmlns="" id="{7EE051E9-6C07-4FBB-B4F7-EDF8DDEAA6D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123016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Rectangle 134">
            <a:extLst>
              <a:ext uri="{FF2B5EF4-FFF2-40B4-BE49-F238E27FC236}">
                <a16:creationId xmlns:a16="http://schemas.microsoft.com/office/drawing/2014/main" xmlns="" id="{D829E218-74FB-4455-98BE-F2C5BA8978B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xmlns="" id="{7E8D75FD-D4F9-4D11-B70D-82EFCB4CFA5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39" name="Straight Connector 138">
            <a:extLst>
              <a:ext uri="{FF2B5EF4-FFF2-40B4-BE49-F238E27FC236}">
                <a16:creationId xmlns:a16="http://schemas.microsoft.com/office/drawing/2014/main" xmlns="" id="{1F5DC8C3-BA5F-4EED-BB9A-A14272BD82A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41" name="Rectangle 140">
            <a:extLst>
              <a:ext uri="{FF2B5EF4-FFF2-40B4-BE49-F238E27FC236}">
                <a16:creationId xmlns:a16="http://schemas.microsoft.com/office/drawing/2014/main" xmlns="" id="{E75F8FC7-2268-462F-AFF6-A4A975C3444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xmlns="" id="{5B3004EE-5001-411E-AF81-098B065721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0000" y="639097"/>
            <a:ext cx="4813072" cy="272341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 rtl="0"/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ניר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אייל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e-IL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לוחם תקשוב מבצעי בתותחנים</a:t>
            </a:r>
            <a:endParaRPr lang="en-US" sz="54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C21537F9-4AF8-4208-80FD-B7D9534CF23C">
            <a:extLst>
              <a:ext uri="{FF2B5EF4-FFF2-40B4-BE49-F238E27FC236}">
                <a16:creationId xmlns:a16="http://schemas.microsoft.com/office/drawing/2014/main" xmlns="" id="{0CD5485B-E5AF-44C3-AF7B-D69C03E8379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38" r="7324" b="-2"/>
          <a:stretch/>
        </p:blipFill>
        <p:spPr bwMode="auto">
          <a:xfrm>
            <a:off x="633999" y="640081"/>
            <a:ext cx="5462001" cy="5054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3" name="Straight Connector 142">
            <a:extLst>
              <a:ext uri="{FF2B5EF4-FFF2-40B4-BE49-F238E27FC236}">
                <a16:creationId xmlns:a16="http://schemas.microsoft.com/office/drawing/2014/main" xmlns="" id="{BEF45B32-FB97-49CC-B778-CA7CF87BEF7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6805053" y="4343400"/>
            <a:ext cx="438912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5" name="Rectangle 144">
            <a:extLst>
              <a:ext uri="{FF2B5EF4-FFF2-40B4-BE49-F238E27FC236}">
                <a16:creationId xmlns:a16="http://schemas.microsoft.com/office/drawing/2014/main" xmlns="" id="{9D1C364C-8702-4ED9-9D23-41CDB2982B4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7" name="Rectangle 146">
            <a:extLst>
              <a:ext uri="{FF2B5EF4-FFF2-40B4-BE49-F238E27FC236}">
                <a16:creationId xmlns:a16="http://schemas.microsoft.com/office/drawing/2014/main" xmlns="" id="{7EE051E9-6C07-4FBB-B4F7-EDF8DDEAA6D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836264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Rectangle 134">
            <a:extLst>
              <a:ext uri="{FF2B5EF4-FFF2-40B4-BE49-F238E27FC236}">
                <a16:creationId xmlns:a16="http://schemas.microsoft.com/office/drawing/2014/main" xmlns="" id="{D829E218-74FB-4455-98BE-F2C5BA8978B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xmlns="" id="{7E8D75FD-D4F9-4D11-B70D-82EFCB4CFA5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39" name="Straight Connector 138">
            <a:extLst>
              <a:ext uri="{FF2B5EF4-FFF2-40B4-BE49-F238E27FC236}">
                <a16:creationId xmlns:a16="http://schemas.microsoft.com/office/drawing/2014/main" xmlns="" id="{1F5DC8C3-BA5F-4EED-BB9A-A14272BD82A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41" name="Rectangle 140">
            <a:extLst>
              <a:ext uri="{FF2B5EF4-FFF2-40B4-BE49-F238E27FC236}">
                <a16:creationId xmlns:a16="http://schemas.microsoft.com/office/drawing/2014/main" xmlns="" id="{E75F8FC7-2268-462F-AFF6-A4A975C3444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xmlns="" id="{E56AE576-E5C4-46C0-90A4-07867D9D15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0000" y="639098"/>
            <a:ext cx="4813072" cy="195873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 rtl="0"/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עטר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חורש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e-IL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חובש קרבי בשריון</a:t>
            </a:r>
            <a:endParaRPr lang="en-US" sz="54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4CC6C362-8093-4D6E-B737-340D0E21C256">
            <a:extLst>
              <a:ext uri="{FF2B5EF4-FFF2-40B4-BE49-F238E27FC236}">
                <a16:creationId xmlns:a16="http://schemas.microsoft.com/office/drawing/2014/main" xmlns="" id="{65EB3168-3C6A-4AD1-808B-A1C632757FD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16" r="8231" b="-1"/>
          <a:stretch/>
        </p:blipFill>
        <p:spPr bwMode="auto">
          <a:xfrm>
            <a:off x="633999" y="640081"/>
            <a:ext cx="5462001" cy="5054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3" name="Straight Connector 142">
            <a:extLst>
              <a:ext uri="{FF2B5EF4-FFF2-40B4-BE49-F238E27FC236}">
                <a16:creationId xmlns:a16="http://schemas.microsoft.com/office/drawing/2014/main" xmlns="" id="{BEF45B32-FB97-49CC-B778-CA7CF87BEF7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6805053" y="4343400"/>
            <a:ext cx="438912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5" name="Rectangle 144">
            <a:extLst>
              <a:ext uri="{FF2B5EF4-FFF2-40B4-BE49-F238E27FC236}">
                <a16:creationId xmlns:a16="http://schemas.microsoft.com/office/drawing/2014/main" xmlns="" id="{9D1C364C-8702-4ED9-9D23-41CDB2982B4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7" name="Rectangle 146">
            <a:extLst>
              <a:ext uri="{FF2B5EF4-FFF2-40B4-BE49-F238E27FC236}">
                <a16:creationId xmlns:a16="http://schemas.microsoft.com/office/drawing/2014/main" xmlns="" id="{7EE051E9-6C07-4FBB-B4F7-EDF8DDEAA6D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589504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134">
            <a:extLst>
              <a:ext uri="{FF2B5EF4-FFF2-40B4-BE49-F238E27FC236}">
                <a16:creationId xmlns:a16="http://schemas.microsoft.com/office/drawing/2014/main" xmlns="" id="{D829E218-74FB-4455-98BE-F2C5BA8978B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125" name="Rectangle 136">
            <a:extLst>
              <a:ext uri="{FF2B5EF4-FFF2-40B4-BE49-F238E27FC236}">
                <a16:creationId xmlns:a16="http://schemas.microsoft.com/office/drawing/2014/main" xmlns="" id="{7E8D75FD-D4F9-4D11-B70D-82EFCB4CFA5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5126" name="Straight Connector 138">
            <a:extLst>
              <a:ext uri="{FF2B5EF4-FFF2-40B4-BE49-F238E27FC236}">
                <a16:creationId xmlns:a16="http://schemas.microsoft.com/office/drawing/2014/main" xmlns="" id="{1F5DC8C3-BA5F-4EED-BB9A-A14272BD82A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5127" name="Rectangle 140">
            <a:extLst>
              <a:ext uri="{FF2B5EF4-FFF2-40B4-BE49-F238E27FC236}">
                <a16:creationId xmlns:a16="http://schemas.microsoft.com/office/drawing/2014/main" xmlns="" id="{E75F8FC7-2268-462F-AFF6-A4A975C3444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xmlns="" id="{D31E2A0C-C3EE-4EC7-8F75-1C11441105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0000" y="639098"/>
            <a:ext cx="4813072" cy="215399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 rtl="0"/>
            <a:r>
              <a:rPr lang="he-IL" sz="5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נועם </a:t>
            </a:r>
            <a:r>
              <a:rPr lang="he-IL" sz="5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זלמנוביץ</a:t>
            </a:r>
            <a:r>
              <a:rPr lang="he-IL" sz="5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'</a:t>
            </a:r>
            <a:br>
              <a:rPr lang="he-IL" sz="54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he-IL" sz="5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מ"מ טירונים</a:t>
            </a:r>
            <a:endParaRPr lang="en-US" sz="5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122" name="DC9899DF-C329-4C31-90C8-A3495C8A3A2A">
            <a:extLst>
              <a:ext uri="{FF2B5EF4-FFF2-40B4-BE49-F238E27FC236}">
                <a16:creationId xmlns:a16="http://schemas.microsoft.com/office/drawing/2014/main" xmlns="" id="{73D1070A-0EE2-41AC-B8F5-2067C6A3FF7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04" r="2" b="18897"/>
          <a:stretch/>
        </p:blipFill>
        <p:spPr bwMode="auto">
          <a:xfrm>
            <a:off x="633999" y="640081"/>
            <a:ext cx="5462001" cy="5054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128" name="Straight Connector 142">
            <a:extLst>
              <a:ext uri="{FF2B5EF4-FFF2-40B4-BE49-F238E27FC236}">
                <a16:creationId xmlns:a16="http://schemas.microsoft.com/office/drawing/2014/main" xmlns="" id="{BEF45B32-FB97-49CC-B778-CA7CF87BEF7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6805053" y="4343400"/>
            <a:ext cx="438912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29" name="Rectangle 144">
            <a:extLst>
              <a:ext uri="{FF2B5EF4-FFF2-40B4-BE49-F238E27FC236}">
                <a16:creationId xmlns:a16="http://schemas.microsoft.com/office/drawing/2014/main" xmlns="" id="{9D1C364C-8702-4ED9-9D23-41CDB2982B4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130" name="Rectangle 146">
            <a:extLst>
              <a:ext uri="{FF2B5EF4-FFF2-40B4-BE49-F238E27FC236}">
                <a16:creationId xmlns:a16="http://schemas.microsoft.com/office/drawing/2014/main" xmlns="" id="{7EE051E9-6C07-4FBB-B4F7-EDF8DDEAA6D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67892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D829E218-74FB-4455-98BE-F2C5BA8978B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xmlns="" id="{7E8D75FD-D4F9-4D11-B70D-82EFCB4CFA5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xmlns="" id="{1F5DC8C3-BA5F-4EED-BB9A-A14272BD82A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77" name="Rectangle 76">
            <a:extLst>
              <a:ext uri="{FF2B5EF4-FFF2-40B4-BE49-F238E27FC236}">
                <a16:creationId xmlns:a16="http://schemas.microsoft.com/office/drawing/2014/main" xmlns="" id="{E75F8FC7-2268-462F-AFF6-A4A975C3444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xmlns="" id="{883C8625-5124-4BCB-BF4E-6E55BF102C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0000" y="639098"/>
            <a:ext cx="4813072" cy="2789902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r" rtl="0"/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עמית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טובי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מדריכת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כושר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קרבי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בחטיבת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הצנחנים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6146" name="0664265A-697F-4FFB-AF63-4EE3E596CB99">
            <a:extLst>
              <a:ext uri="{FF2B5EF4-FFF2-40B4-BE49-F238E27FC236}">
                <a16:creationId xmlns:a16="http://schemas.microsoft.com/office/drawing/2014/main" xmlns="" id="{6B99CDA2-BD6B-4329-875A-0916AF2A6C1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4" r="2" b="23503"/>
          <a:stretch/>
        </p:blipFill>
        <p:spPr bwMode="auto">
          <a:xfrm>
            <a:off x="633999" y="640081"/>
            <a:ext cx="5462001" cy="5054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xmlns="" id="{BEF45B32-FB97-49CC-B778-CA7CF87BEF7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6805053" y="4343400"/>
            <a:ext cx="438912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Rectangle 80">
            <a:extLst>
              <a:ext uri="{FF2B5EF4-FFF2-40B4-BE49-F238E27FC236}">
                <a16:creationId xmlns:a16="http://schemas.microsoft.com/office/drawing/2014/main" xmlns="" id="{9D1C364C-8702-4ED9-9D23-41CDB2982B4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xmlns="" id="{7EE051E9-6C07-4FBB-B4F7-EDF8DDEAA6D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162308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Rectangle 134">
            <a:extLst>
              <a:ext uri="{FF2B5EF4-FFF2-40B4-BE49-F238E27FC236}">
                <a16:creationId xmlns:a16="http://schemas.microsoft.com/office/drawing/2014/main" xmlns="" id="{D829E218-74FB-4455-98BE-F2C5BA8978B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xmlns="" id="{7E8D75FD-D4F9-4D11-B70D-82EFCB4CFA5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39" name="Straight Connector 138">
            <a:extLst>
              <a:ext uri="{FF2B5EF4-FFF2-40B4-BE49-F238E27FC236}">
                <a16:creationId xmlns:a16="http://schemas.microsoft.com/office/drawing/2014/main" xmlns="" id="{1F5DC8C3-BA5F-4EED-BB9A-A14272BD82A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41" name="Rectangle 140">
            <a:extLst>
              <a:ext uri="{FF2B5EF4-FFF2-40B4-BE49-F238E27FC236}">
                <a16:creationId xmlns:a16="http://schemas.microsoft.com/office/drawing/2014/main" xmlns="" id="{E75F8FC7-2268-462F-AFF6-A4A975C3444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xmlns="" id="{A21C2A4B-4D61-476D-B444-D5D81541A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0000" y="639098"/>
            <a:ext cx="4813072" cy="278990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אופק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מלכה</a:t>
            </a:r>
            <a:b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מ"מ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טירונים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חיל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הים</a:t>
            </a:r>
            <a:endParaRPr lang="en-US" sz="54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092110F3-2E94-4599-AE8E-6EA5F9DE5BD1">
            <a:extLst>
              <a:ext uri="{FF2B5EF4-FFF2-40B4-BE49-F238E27FC236}">
                <a16:creationId xmlns:a16="http://schemas.microsoft.com/office/drawing/2014/main" xmlns="" id="{E5E5D616-6625-4342-87C8-9D8392BE59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5" r="2" b="29426"/>
          <a:stretch/>
        </p:blipFill>
        <p:spPr bwMode="auto">
          <a:xfrm>
            <a:off x="633999" y="640081"/>
            <a:ext cx="5462001" cy="5054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3" name="Straight Connector 142">
            <a:extLst>
              <a:ext uri="{FF2B5EF4-FFF2-40B4-BE49-F238E27FC236}">
                <a16:creationId xmlns:a16="http://schemas.microsoft.com/office/drawing/2014/main" xmlns="" id="{BEF45B32-FB97-49CC-B778-CA7CF87BEF7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6805053" y="4343400"/>
            <a:ext cx="438912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5" name="Rectangle 144">
            <a:extLst>
              <a:ext uri="{FF2B5EF4-FFF2-40B4-BE49-F238E27FC236}">
                <a16:creationId xmlns:a16="http://schemas.microsoft.com/office/drawing/2014/main" xmlns="" id="{9D1C364C-8702-4ED9-9D23-41CDB2982B4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7" name="Rectangle 146">
            <a:extLst>
              <a:ext uri="{FF2B5EF4-FFF2-40B4-BE49-F238E27FC236}">
                <a16:creationId xmlns:a16="http://schemas.microsoft.com/office/drawing/2014/main" xmlns="" id="{7EE051E9-6C07-4FBB-B4F7-EDF8DDEAA6D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107383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D829E218-74FB-4455-98BE-F2C5BA8978B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xmlns="" id="{7E8D75FD-D4F9-4D11-B70D-82EFCB4CFA5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xmlns="" id="{1F5DC8C3-BA5F-4EED-BB9A-A14272BD82A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77" name="Rectangle 76">
            <a:extLst>
              <a:ext uri="{FF2B5EF4-FFF2-40B4-BE49-F238E27FC236}">
                <a16:creationId xmlns:a16="http://schemas.microsoft.com/office/drawing/2014/main" xmlns="" id="{E75F8FC7-2268-462F-AFF6-A4A975C3444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xmlns="" id="{D24ABCA2-80AE-455B-9C92-225CEC8766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0000" y="639098"/>
            <a:ext cx="4813072" cy="27234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 rtl="0"/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לירי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סביר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e-IL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מנהלת רשת </a:t>
            </a:r>
            <a:r>
              <a:rPr lang="he-IL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בחטמ"ר</a:t>
            </a:r>
            <a:r>
              <a:rPr lang="he-IL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e-IL" sz="5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769</a:t>
            </a:r>
            <a:endParaRPr lang="en-US" sz="5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170" name="6D51560A-96EF-45DD-9206-1DDDA407DD83">
            <a:extLst>
              <a:ext uri="{FF2B5EF4-FFF2-40B4-BE49-F238E27FC236}">
                <a16:creationId xmlns:a16="http://schemas.microsoft.com/office/drawing/2014/main" xmlns="" id="{A16EBC97-35BA-41B3-9330-A4FFFD60B10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0" r="2" b="15122"/>
          <a:stretch/>
        </p:blipFill>
        <p:spPr bwMode="auto">
          <a:xfrm>
            <a:off x="633999" y="640081"/>
            <a:ext cx="5462001" cy="5054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xmlns="" id="{BEF45B32-FB97-49CC-B778-CA7CF87BEF7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6805053" y="4343400"/>
            <a:ext cx="438912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Rectangle 80">
            <a:extLst>
              <a:ext uri="{FF2B5EF4-FFF2-40B4-BE49-F238E27FC236}">
                <a16:creationId xmlns:a16="http://schemas.microsoft.com/office/drawing/2014/main" xmlns="" id="{9D1C364C-8702-4ED9-9D23-41CDB2982B4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xmlns="" id="{7EE051E9-6C07-4FBB-B4F7-EDF8DDEAA6D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911522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D829E218-74FB-4455-98BE-F2C5BA8978B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xmlns="" id="{7E8D75FD-D4F9-4D11-B70D-82EFCB4CFA5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xmlns="" id="{1F5DC8C3-BA5F-4EED-BB9A-A14272BD82A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77" name="Rectangle 76">
            <a:extLst>
              <a:ext uri="{FF2B5EF4-FFF2-40B4-BE49-F238E27FC236}">
                <a16:creationId xmlns:a16="http://schemas.microsoft.com/office/drawing/2014/main" xmlns="" id="{E75F8FC7-2268-462F-AFF6-A4A975C3444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xmlns="" id="{70FED89A-6381-4780-9E44-19C3C63BC5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0000" y="639098"/>
            <a:ext cx="4813072" cy="228696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 rtl="0"/>
            <a:r>
              <a:rPr lang="he-IL" sz="5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רותם צור</a:t>
            </a:r>
            <a:br>
              <a:rPr lang="he-IL" sz="54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he-IL" sz="5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תותחנים</a:t>
            </a:r>
            <a:endParaRPr lang="en-US" sz="5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9218" name="19E499A6-C4B0-4991-A61C-2545C4ACADCC">
            <a:extLst>
              <a:ext uri="{FF2B5EF4-FFF2-40B4-BE49-F238E27FC236}">
                <a16:creationId xmlns:a16="http://schemas.microsoft.com/office/drawing/2014/main" xmlns="" id="{BCA59931-1F07-4239-9CFF-32A708EAFA3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" t="21746" r="-273" b="36151"/>
          <a:stretch/>
        </p:blipFill>
        <p:spPr bwMode="auto">
          <a:xfrm>
            <a:off x="633999" y="640081"/>
            <a:ext cx="5462001" cy="5054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xmlns="" id="{BEF45B32-FB97-49CC-B778-CA7CF87BEF7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6805053" y="4343400"/>
            <a:ext cx="438912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Rectangle 80">
            <a:extLst>
              <a:ext uri="{FF2B5EF4-FFF2-40B4-BE49-F238E27FC236}">
                <a16:creationId xmlns:a16="http://schemas.microsoft.com/office/drawing/2014/main" xmlns="" id="{9D1C364C-8702-4ED9-9D23-41CDB2982B4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xmlns="" id="{7EE051E9-6C07-4FBB-B4F7-EDF8DDEAA6D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273874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D829E218-74FB-4455-98BE-F2C5BA8978B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xmlns="" id="{7E8D75FD-D4F9-4D11-B70D-82EFCB4CFA5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xmlns="" id="{1F5DC8C3-BA5F-4EED-BB9A-A14272BD82A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77" name="Rectangle 76">
            <a:extLst>
              <a:ext uri="{FF2B5EF4-FFF2-40B4-BE49-F238E27FC236}">
                <a16:creationId xmlns:a16="http://schemas.microsoft.com/office/drawing/2014/main" xmlns="" id="{E75F8FC7-2268-462F-AFF6-A4A975C3444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xmlns="" id="{B92009A3-CE85-4605-BA73-5CDA028736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0000" y="639098"/>
            <a:ext cx="4813072" cy="187549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 rtl="0"/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יובל בן </a:t>
            </a: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יעקב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חיל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השריון</a:t>
            </a:r>
            <a:endParaRPr lang="en-US" sz="54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2" name="6D3C3F59-3084-4D22-A8BF-0FC4EB7700F6">
            <a:extLst>
              <a:ext uri="{FF2B5EF4-FFF2-40B4-BE49-F238E27FC236}">
                <a16:creationId xmlns:a16="http://schemas.microsoft.com/office/drawing/2014/main" xmlns="" id="{D8720D3A-8473-4BE0-8C1C-5BDC548353F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03" t="13967" r="905" b="33985"/>
          <a:stretch/>
        </p:blipFill>
        <p:spPr bwMode="auto">
          <a:xfrm>
            <a:off x="633999" y="640081"/>
            <a:ext cx="5462001" cy="5054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xmlns="" id="{BEF45B32-FB97-49CC-B778-CA7CF87BEF7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6805053" y="4343400"/>
            <a:ext cx="438912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Rectangle 80">
            <a:extLst>
              <a:ext uri="{FF2B5EF4-FFF2-40B4-BE49-F238E27FC236}">
                <a16:creationId xmlns:a16="http://schemas.microsoft.com/office/drawing/2014/main" xmlns="" id="{9D1C364C-8702-4ED9-9D23-41CDB2982B4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xmlns="" id="{7EE051E9-6C07-4FBB-B4F7-EDF8DDEAA6D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630372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D829E218-74FB-4455-98BE-F2C5BA8978B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xmlns="" id="{7E8D75FD-D4F9-4D11-B70D-82EFCB4CFA5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xmlns="" id="{1F5DC8C3-BA5F-4EED-BB9A-A14272BD82A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77" name="Rectangle 76">
            <a:extLst>
              <a:ext uri="{FF2B5EF4-FFF2-40B4-BE49-F238E27FC236}">
                <a16:creationId xmlns:a16="http://schemas.microsoft.com/office/drawing/2014/main" xmlns="" id="{E75F8FC7-2268-462F-AFF6-A4A975C3444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xmlns="" id="{49601483-92FF-4F15-B203-F92519ADBC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0000" y="639098"/>
            <a:ext cx="4813072" cy="228666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 rtl="0"/>
            <a:r>
              <a:rPr lang="he-IL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עדן אוחנה</a:t>
            </a:r>
            <a:br>
              <a:rPr lang="he-IL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e-IL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ממר"מ</a:t>
            </a:r>
            <a:endParaRPr lang="en-US" sz="54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66" name="3511DCE3-4B29-4E73-A7A8-4B14EA3075E5" descr="תמונה שמכילה חוץ, כביש, קרקע, אדם&#10;&#10;התיאור נוצר באופן אוטומטי">
            <a:extLst>
              <a:ext uri="{FF2B5EF4-FFF2-40B4-BE49-F238E27FC236}">
                <a16:creationId xmlns:a16="http://schemas.microsoft.com/office/drawing/2014/main" xmlns="" id="{D3D7DA84-A6E0-43C4-957E-AD369CB2B23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06" r="2" b="9596"/>
          <a:stretch/>
        </p:blipFill>
        <p:spPr bwMode="auto">
          <a:xfrm>
            <a:off x="633999" y="640081"/>
            <a:ext cx="5462001" cy="5054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xmlns="" id="{BEF45B32-FB97-49CC-B778-CA7CF87BEF7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6805053" y="4343400"/>
            <a:ext cx="438912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Rectangle 80">
            <a:extLst>
              <a:ext uri="{FF2B5EF4-FFF2-40B4-BE49-F238E27FC236}">
                <a16:creationId xmlns:a16="http://schemas.microsoft.com/office/drawing/2014/main" xmlns="" id="{9D1C364C-8702-4ED9-9D23-41CDB2982B4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xmlns="" id="{7EE051E9-6C07-4FBB-B4F7-EDF8DDEAA6D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780799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Rectangle 140">
            <a:extLst>
              <a:ext uri="{FF2B5EF4-FFF2-40B4-BE49-F238E27FC236}">
                <a16:creationId xmlns:a16="http://schemas.microsoft.com/office/drawing/2014/main" xmlns="" id="{D829E218-74FB-4455-98BE-F2C5BA8978B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3" name="Rectangle 142">
            <a:extLst>
              <a:ext uri="{FF2B5EF4-FFF2-40B4-BE49-F238E27FC236}">
                <a16:creationId xmlns:a16="http://schemas.microsoft.com/office/drawing/2014/main" xmlns="" id="{7E8D75FD-D4F9-4D11-B70D-82EFCB4CFA5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45" name="Straight Connector 144">
            <a:extLst>
              <a:ext uri="{FF2B5EF4-FFF2-40B4-BE49-F238E27FC236}">
                <a16:creationId xmlns:a16="http://schemas.microsoft.com/office/drawing/2014/main" xmlns="" id="{1F5DC8C3-BA5F-4EED-BB9A-A14272BD82A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47" name="Rectangle 146">
            <a:extLst>
              <a:ext uri="{FF2B5EF4-FFF2-40B4-BE49-F238E27FC236}">
                <a16:creationId xmlns:a16="http://schemas.microsoft.com/office/drawing/2014/main" xmlns="" id="{E75F8FC7-2268-462F-AFF6-A4A975C3444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כותרת 3">
            <a:extLst>
              <a:ext uri="{FF2B5EF4-FFF2-40B4-BE49-F238E27FC236}">
                <a16:creationId xmlns:a16="http://schemas.microsoft.com/office/drawing/2014/main" xmlns="" id="{732874BC-19F9-4A6B-8112-31CF55B2B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55434" y="639098"/>
            <a:ext cx="5287638" cy="202104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ונסיים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בנציגי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המכינות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ושנת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השירות</a:t>
            </a:r>
            <a:endParaRPr lang="en-US" sz="54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מציין מיקום תוכן 10" descr="מעגל של חברים צעירים">
            <a:extLst>
              <a:ext uri="{FF2B5EF4-FFF2-40B4-BE49-F238E27FC236}">
                <a16:creationId xmlns:a16="http://schemas.microsoft.com/office/drawing/2014/main" xmlns="" id="{8B9940B7-1A89-4BA0-9BF8-1DAAA55E23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" r="27427" b="-2"/>
          <a:stretch/>
        </p:blipFill>
        <p:spPr>
          <a:xfrm>
            <a:off x="633999" y="640081"/>
            <a:ext cx="5462001" cy="5054156"/>
          </a:xfrm>
          <a:prstGeom prst="rect">
            <a:avLst/>
          </a:prstGeom>
        </p:spPr>
      </p:pic>
      <p:cxnSp>
        <p:nvCxnSpPr>
          <p:cNvPr id="149" name="Straight Connector 148">
            <a:extLst>
              <a:ext uri="{FF2B5EF4-FFF2-40B4-BE49-F238E27FC236}">
                <a16:creationId xmlns:a16="http://schemas.microsoft.com/office/drawing/2014/main" xmlns="" id="{BEF45B32-FB97-49CC-B778-CA7CF87BEF7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6805053" y="4343400"/>
            <a:ext cx="438912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1" name="Rectangle 150">
            <a:extLst>
              <a:ext uri="{FF2B5EF4-FFF2-40B4-BE49-F238E27FC236}">
                <a16:creationId xmlns:a16="http://schemas.microsoft.com/office/drawing/2014/main" xmlns="" id="{9D1C364C-8702-4ED9-9D23-41CDB2982B4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3" name="Rectangle 152">
            <a:extLst>
              <a:ext uri="{FF2B5EF4-FFF2-40B4-BE49-F238E27FC236}">
                <a16:creationId xmlns:a16="http://schemas.microsoft.com/office/drawing/2014/main" xmlns="" id="{7EE051E9-6C07-4FBB-B4F7-EDF8DDEAA6D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673974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Rectangle 134">
            <a:extLst>
              <a:ext uri="{FF2B5EF4-FFF2-40B4-BE49-F238E27FC236}">
                <a16:creationId xmlns:a16="http://schemas.microsoft.com/office/drawing/2014/main" xmlns="" id="{D829E218-74FB-4455-98BE-F2C5BA8978B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xmlns="" id="{7E8D75FD-D4F9-4D11-B70D-82EFCB4CFA5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39" name="Straight Connector 138">
            <a:extLst>
              <a:ext uri="{FF2B5EF4-FFF2-40B4-BE49-F238E27FC236}">
                <a16:creationId xmlns:a16="http://schemas.microsoft.com/office/drawing/2014/main" xmlns="" id="{1F5DC8C3-BA5F-4EED-BB9A-A14272BD82A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41" name="Rectangle 140">
            <a:extLst>
              <a:ext uri="{FF2B5EF4-FFF2-40B4-BE49-F238E27FC236}">
                <a16:creationId xmlns:a16="http://schemas.microsoft.com/office/drawing/2014/main" xmlns="" id="{E75F8FC7-2268-462F-AFF6-A4A975C3444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xmlns="" id="{CEDD52AB-5FC0-4F63-8D76-93B2E890A5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0000" y="639098"/>
            <a:ext cx="4813072" cy="298116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 rtl="0"/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תמר </a:t>
            </a: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פרן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שנת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שירות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בכפר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הנוער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נירים</a:t>
            </a:r>
            <a:endParaRPr lang="en-US" sz="54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6E566512-E707-43B9-A269-A0852172D268">
            <a:extLst>
              <a:ext uri="{FF2B5EF4-FFF2-40B4-BE49-F238E27FC236}">
                <a16:creationId xmlns:a16="http://schemas.microsoft.com/office/drawing/2014/main" xmlns="" id="{8A977BA3-D052-4B08-91F7-4CFE50C2D3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02"/>
          <a:stretch/>
        </p:blipFill>
        <p:spPr bwMode="auto">
          <a:xfrm>
            <a:off x="633999" y="640081"/>
            <a:ext cx="5462001" cy="5054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3" name="Straight Connector 142">
            <a:extLst>
              <a:ext uri="{FF2B5EF4-FFF2-40B4-BE49-F238E27FC236}">
                <a16:creationId xmlns:a16="http://schemas.microsoft.com/office/drawing/2014/main" xmlns="" id="{BEF45B32-FB97-49CC-B778-CA7CF87BEF7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6805053" y="4343400"/>
            <a:ext cx="438912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5" name="Rectangle 144">
            <a:extLst>
              <a:ext uri="{FF2B5EF4-FFF2-40B4-BE49-F238E27FC236}">
                <a16:creationId xmlns:a16="http://schemas.microsoft.com/office/drawing/2014/main" xmlns="" id="{9D1C364C-8702-4ED9-9D23-41CDB2982B4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7" name="Rectangle 146">
            <a:extLst>
              <a:ext uri="{FF2B5EF4-FFF2-40B4-BE49-F238E27FC236}">
                <a16:creationId xmlns:a16="http://schemas.microsoft.com/office/drawing/2014/main" xmlns="" id="{7EE051E9-6C07-4FBB-B4F7-EDF8DDEAA6D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449311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Rectangle 134">
            <a:extLst>
              <a:ext uri="{FF2B5EF4-FFF2-40B4-BE49-F238E27FC236}">
                <a16:creationId xmlns:a16="http://schemas.microsoft.com/office/drawing/2014/main" xmlns="" id="{D829E218-74FB-4455-98BE-F2C5BA8978B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xmlns="" id="{7E8D75FD-D4F9-4D11-B70D-82EFCB4CFA5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39" name="Straight Connector 138">
            <a:extLst>
              <a:ext uri="{FF2B5EF4-FFF2-40B4-BE49-F238E27FC236}">
                <a16:creationId xmlns:a16="http://schemas.microsoft.com/office/drawing/2014/main" xmlns="" id="{1F5DC8C3-BA5F-4EED-BB9A-A14272BD82A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41" name="Rectangle 140">
            <a:extLst>
              <a:ext uri="{FF2B5EF4-FFF2-40B4-BE49-F238E27FC236}">
                <a16:creationId xmlns:a16="http://schemas.microsoft.com/office/drawing/2014/main" xmlns="" id="{E75F8FC7-2268-462F-AFF6-A4A975C3444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xmlns="" id="{16570F0F-9ACE-47AF-AC4A-0D893B63CF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9999" y="1350688"/>
            <a:ext cx="4813072" cy="2535512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r" rtl="0"/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ישי </a:t>
            </a: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פלג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קומונר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שץ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בשומר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הצעיר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עמק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יזרעאל</a:t>
            </a:r>
            <a:endParaRPr lang="en-US" sz="54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930C68B8-B0C0-494C-A2C2-577744BBF856">
            <a:extLst>
              <a:ext uri="{FF2B5EF4-FFF2-40B4-BE49-F238E27FC236}">
                <a16:creationId xmlns:a16="http://schemas.microsoft.com/office/drawing/2014/main" xmlns="" id="{611AB993-3E7F-4800-940E-B5872D90BD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11" r="2" b="23591"/>
          <a:stretch/>
        </p:blipFill>
        <p:spPr bwMode="auto">
          <a:xfrm>
            <a:off x="633999" y="640081"/>
            <a:ext cx="5462001" cy="5054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3" name="Straight Connector 142">
            <a:extLst>
              <a:ext uri="{FF2B5EF4-FFF2-40B4-BE49-F238E27FC236}">
                <a16:creationId xmlns:a16="http://schemas.microsoft.com/office/drawing/2014/main" xmlns="" id="{BEF45B32-FB97-49CC-B778-CA7CF87BEF7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6805053" y="4343400"/>
            <a:ext cx="438912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5" name="Rectangle 144">
            <a:extLst>
              <a:ext uri="{FF2B5EF4-FFF2-40B4-BE49-F238E27FC236}">
                <a16:creationId xmlns:a16="http://schemas.microsoft.com/office/drawing/2014/main" xmlns="" id="{9D1C364C-8702-4ED9-9D23-41CDB2982B4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7" name="Rectangle 146">
            <a:extLst>
              <a:ext uri="{FF2B5EF4-FFF2-40B4-BE49-F238E27FC236}">
                <a16:creationId xmlns:a16="http://schemas.microsoft.com/office/drawing/2014/main" xmlns="" id="{7EE051E9-6C07-4FBB-B4F7-EDF8DDEAA6D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385603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Rectangle 134">
            <a:extLst>
              <a:ext uri="{FF2B5EF4-FFF2-40B4-BE49-F238E27FC236}">
                <a16:creationId xmlns:a16="http://schemas.microsoft.com/office/drawing/2014/main" xmlns="" id="{D829E218-74FB-4455-98BE-F2C5BA8978B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xmlns="" id="{7E8D75FD-D4F9-4D11-B70D-82EFCB4CFA5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39" name="Straight Connector 138">
            <a:extLst>
              <a:ext uri="{FF2B5EF4-FFF2-40B4-BE49-F238E27FC236}">
                <a16:creationId xmlns:a16="http://schemas.microsoft.com/office/drawing/2014/main" xmlns="" id="{1F5DC8C3-BA5F-4EED-BB9A-A14272BD82A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41" name="Rectangle 140">
            <a:extLst>
              <a:ext uri="{FF2B5EF4-FFF2-40B4-BE49-F238E27FC236}">
                <a16:creationId xmlns:a16="http://schemas.microsoft.com/office/drawing/2014/main" xmlns="" id="{E75F8FC7-2268-462F-AFF6-A4A975C3444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xmlns="" id="{93C56974-AF2B-40AA-BB91-7DAE85927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0000" y="639098"/>
            <a:ext cx="4813072" cy="294784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 rtl="0"/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זיו </a:t>
            </a: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חומסקי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שנת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שירות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הכפר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הירוק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pic>
        <p:nvPicPr>
          <p:cNvPr id="20482" name="1989CC1B-00D7-4BD3-99B9-9ECB970EE766" descr="תמונה שמכילה חוץ, אדם, שמים, עץ&#10;&#10;התיאור נוצר באופן אוטומטי">
            <a:extLst>
              <a:ext uri="{FF2B5EF4-FFF2-40B4-BE49-F238E27FC236}">
                <a16:creationId xmlns:a16="http://schemas.microsoft.com/office/drawing/2014/main" xmlns="" id="{B8173A8D-5DC9-44D0-9051-5E2266BC95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4" r="16223" b="-1"/>
          <a:stretch/>
        </p:blipFill>
        <p:spPr bwMode="auto">
          <a:xfrm>
            <a:off x="633999" y="640081"/>
            <a:ext cx="5462001" cy="5054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3" name="Straight Connector 142">
            <a:extLst>
              <a:ext uri="{FF2B5EF4-FFF2-40B4-BE49-F238E27FC236}">
                <a16:creationId xmlns:a16="http://schemas.microsoft.com/office/drawing/2014/main" xmlns="" id="{BEF45B32-FB97-49CC-B778-CA7CF87BEF7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6805053" y="4343400"/>
            <a:ext cx="438912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5" name="Rectangle 144">
            <a:extLst>
              <a:ext uri="{FF2B5EF4-FFF2-40B4-BE49-F238E27FC236}">
                <a16:creationId xmlns:a16="http://schemas.microsoft.com/office/drawing/2014/main" xmlns="" id="{9D1C364C-8702-4ED9-9D23-41CDB2982B4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7" name="Rectangle 146">
            <a:extLst>
              <a:ext uri="{FF2B5EF4-FFF2-40B4-BE49-F238E27FC236}">
                <a16:creationId xmlns:a16="http://schemas.microsoft.com/office/drawing/2014/main" xmlns="" id="{7EE051E9-6C07-4FBB-B4F7-EDF8DDEAA6D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877154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Rectangle 134">
            <a:extLst>
              <a:ext uri="{FF2B5EF4-FFF2-40B4-BE49-F238E27FC236}">
                <a16:creationId xmlns:a16="http://schemas.microsoft.com/office/drawing/2014/main" xmlns="" id="{D829E218-74FB-4455-98BE-F2C5BA8978B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xmlns="" id="{7E8D75FD-D4F9-4D11-B70D-82EFCB4CFA5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39" name="Straight Connector 138">
            <a:extLst>
              <a:ext uri="{FF2B5EF4-FFF2-40B4-BE49-F238E27FC236}">
                <a16:creationId xmlns:a16="http://schemas.microsoft.com/office/drawing/2014/main" xmlns="" id="{1F5DC8C3-BA5F-4EED-BB9A-A14272BD82A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41" name="Rectangle 140">
            <a:extLst>
              <a:ext uri="{FF2B5EF4-FFF2-40B4-BE49-F238E27FC236}">
                <a16:creationId xmlns:a16="http://schemas.microsoft.com/office/drawing/2014/main" xmlns="" id="{E75F8FC7-2268-462F-AFF6-A4A975C3444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xmlns="" id="{12D8D7CB-506A-40A1-9CE8-8F2FAA7668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78061" y="572614"/>
            <a:ext cx="4579940" cy="2906494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r" rtl="0">
              <a:lnSpc>
                <a:spcPct val="100000"/>
              </a:lnSpc>
            </a:pP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/>
            </a:r>
            <a:b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he-IL" sz="5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אלון עוז</a:t>
            </a:r>
            <a:br>
              <a:rPr lang="he-IL" sz="54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he-IL" sz="5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שנת שירות</a:t>
            </a:r>
            <a:br>
              <a:rPr lang="he-IL" sz="54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he-IL" sz="5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השומר הצעיר</a:t>
            </a:r>
            <a:endParaRPr lang="en-US" sz="5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1026" name="3154C3A9-E7DF-4E98-9673-73EBE46D8DA5">
            <a:extLst>
              <a:ext uri="{FF2B5EF4-FFF2-40B4-BE49-F238E27FC236}">
                <a16:creationId xmlns:a16="http://schemas.microsoft.com/office/drawing/2014/main" xmlns="" id="{1BDB9BC0-5354-4CA6-A2DD-5D3F8F848D0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947" b="-1"/>
          <a:stretch/>
        </p:blipFill>
        <p:spPr bwMode="auto">
          <a:xfrm>
            <a:off x="633999" y="640081"/>
            <a:ext cx="5462001" cy="5054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3" name="Straight Connector 142">
            <a:extLst>
              <a:ext uri="{FF2B5EF4-FFF2-40B4-BE49-F238E27FC236}">
                <a16:creationId xmlns:a16="http://schemas.microsoft.com/office/drawing/2014/main" xmlns="" id="{BEF45B32-FB97-49CC-B778-CA7CF87BEF7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6805053" y="4343400"/>
            <a:ext cx="438912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5" name="Rectangle 144">
            <a:extLst>
              <a:ext uri="{FF2B5EF4-FFF2-40B4-BE49-F238E27FC236}">
                <a16:creationId xmlns:a16="http://schemas.microsoft.com/office/drawing/2014/main" xmlns="" id="{9D1C364C-8702-4ED9-9D23-41CDB2982B4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7" name="Rectangle 146">
            <a:extLst>
              <a:ext uri="{FF2B5EF4-FFF2-40B4-BE49-F238E27FC236}">
                <a16:creationId xmlns:a16="http://schemas.microsoft.com/office/drawing/2014/main" xmlns="" id="{7EE051E9-6C07-4FBB-B4F7-EDF8DDEAA6D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448615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Rectangle 191">
            <a:extLst>
              <a:ext uri="{FF2B5EF4-FFF2-40B4-BE49-F238E27FC236}">
                <a16:creationId xmlns:a16="http://schemas.microsoft.com/office/drawing/2014/main" xmlns="" id="{D829E218-74FB-4455-98BE-F2C5BA8978B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3" name="Rectangle 192">
            <a:extLst>
              <a:ext uri="{FF2B5EF4-FFF2-40B4-BE49-F238E27FC236}">
                <a16:creationId xmlns:a16="http://schemas.microsoft.com/office/drawing/2014/main" xmlns="" id="{7E8D75FD-D4F9-4D11-B70D-82EFCB4CFA5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94" name="Straight Connector 193">
            <a:extLst>
              <a:ext uri="{FF2B5EF4-FFF2-40B4-BE49-F238E27FC236}">
                <a16:creationId xmlns:a16="http://schemas.microsoft.com/office/drawing/2014/main" xmlns="" id="{1F5DC8C3-BA5F-4EED-BB9A-A14272BD82A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95" name="Rectangle 194">
            <a:extLst>
              <a:ext uri="{FF2B5EF4-FFF2-40B4-BE49-F238E27FC236}">
                <a16:creationId xmlns:a16="http://schemas.microsoft.com/office/drawing/2014/main" xmlns="" id="{E75F8FC7-2268-462F-AFF6-A4A975C3444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xmlns="" id="{3529D002-0F70-4FC3-BA4E-4079EBE216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7797" y="902866"/>
            <a:ext cx="4813072" cy="2526134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r" rtl="0"/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גל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אמויאל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שנת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שירות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במרכז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מעשה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קומונות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עכו</a:t>
            </a:r>
            <a:endParaRPr lang="en-US" sz="54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8" name="BFE83608-963D-430E-9397-5C2A38D871F7">
            <a:extLst>
              <a:ext uri="{FF2B5EF4-FFF2-40B4-BE49-F238E27FC236}">
                <a16:creationId xmlns:a16="http://schemas.microsoft.com/office/drawing/2014/main" xmlns="" id="{E114A697-0C05-4914-917C-4E6341D6DF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02" r="-1" b="31985"/>
          <a:stretch/>
        </p:blipFill>
        <p:spPr bwMode="auto">
          <a:xfrm rot="5400000">
            <a:off x="837921" y="436158"/>
            <a:ext cx="5054156" cy="5462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96" name="Straight Connector 195">
            <a:extLst>
              <a:ext uri="{FF2B5EF4-FFF2-40B4-BE49-F238E27FC236}">
                <a16:creationId xmlns:a16="http://schemas.microsoft.com/office/drawing/2014/main" xmlns="" id="{BEF45B32-FB97-49CC-B778-CA7CF87BEF7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6805053" y="4343400"/>
            <a:ext cx="438912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7" name="Rectangle 196">
            <a:extLst>
              <a:ext uri="{FF2B5EF4-FFF2-40B4-BE49-F238E27FC236}">
                <a16:creationId xmlns:a16="http://schemas.microsoft.com/office/drawing/2014/main" xmlns="" id="{9D1C364C-8702-4ED9-9D23-41CDB2982B4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8" name="Rectangle 197">
            <a:extLst>
              <a:ext uri="{FF2B5EF4-FFF2-40B4-BE49-F238E27FC236}">
                <a16:creationId xmlns:a16="http://schemas.microsoft.com/office/drawing/2014/main" xmlns="" id="{7EE051E9-6C07-4FBB-B4F7-EDF8DDEAA6D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634443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D829E218-74FB-4455-98BE-F2C5BA8978B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xmlns="" id="{7E8D75FD-D4F9-4D11-B70D-82EFCB4CFA5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xmlns="" id="{1F5DC8C3-BA5F-4EED-BB9A-A14272BD82A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77" name="Rectangle 76">
            <a:extLst>
              <a:ext uri="{FF2B5EF4-FFF2-40B4-BE49-F238E27FC236}">
                <a16:creationId xmlns:a16="http://schemas.microsoft.com/office/drawing/2014/main" xmlns="" id="{E75F8FC7-2268-462F-AFF6-A4A975C3444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xmlns="" id="{D1CDB688-B803-4EDA-9E03-1E36C2230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8314" y="639098"/>
            <a:ext cx="5104758" cy="208753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 rtl="0"/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דניאל </a:t>
            </a: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הכספי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הנט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מפקד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בבה</a:t>
            </a:r>
            <a:r>
              <a:rPr lang="he-IL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"ד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חיל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הים</a:t>
            </a:r>
            <a:endParaRPr lang="en-US" sz="54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8130" name="CC8811B9-221D-4F01-B34C-76A013E32480">
            <a:extLst>
              <a:ext uri="{FF2B5EF4-FFF2-40B4-BE49-F238E27FC236}">
                <a16:creationId xmlns:a16="http://schemas.microsoft.com/office/drawing/2014/main" xmlns="" id="{FF541842-1D72-4DB0-840D-4DA5950D4B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91" r="2" b="16861"/>
          <a:stretch/>
        </p:blipFill>
        <p:spPr bwMode="auto">
          <a:xfrm>
            <a:off x="633999" y="640081"/>
            <a:ext cx="5462001" cy="5054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xmlns="" id="{BEF45B32-FB97-49CC-B778-CA7CF87BEF7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6805053" y="4343400"/>
            <a:ext cx="438912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Rectangle 80">
            <a:extLst>
              <a:ext uri="{FF2B5EF4-FFF2-40B4-BE49-F238E27FC236}">
                <a16:creationId xmlns:a16="http://schemas.microsoft.com/office/drawing/2014/main" xmlns="" id="{9D1C364C-8702-4ED9-9D23-41CDB2982B4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xmlns="" id="{7EE051E9-6C07-4FBB-B4F7-EDF8DDEAA6D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762066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Rectangle 134">
            <a:extLst>
              <a:ext uri="{FF2B5EF4-FFF2-40B4-BE49-F238E27FC236}">
                <a16:creationId xmlns:a16="http://schemas.microsoft.com/office/drawing/2014/main" xmlns="" id="{D829E218-74FB-4455-98BE-F2C5BA8978B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xmlns="" id="{7E8D75FD-D4F9-4D11-B70D-82EFCB4CFA5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39" name="Straight Connector 138">
            <a:extLst>
              <a:ext uri="{FF2B5EF4-FFF2-40B4-BE49-F238E27FC236}">
                <a16:creationId xmlns:a16="http://schemas.microsoft.com/office/drawing/2014/main" xmlns="" id="{1F5DC8C3-BA5F-4EED-BB9A-A14272BD82A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41" name="Rectangle 140">
            <a:extLst>
              <a:ext uri="{FF2B5EF4-FFF2-40B4-BE49-F238E27FC236}">
                <a16:creationId xmlns:a16="http://schemas.microsoft.com/office/drawing/2014/main" xmlns="" id="{E75F8FC7-2268-462F-AFF6-A4A975C3444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xmlns="" id="{A87483A1-D1FE-43D9-8733-943D8B823D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0000" y="639098"/>
            <a:ext cx="4813072" cy="222048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 rtl="0"/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נועם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שניר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מכינת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תבור</a:t>
            </a:r>
            <a:endParaRPr lang="en-US" sz="54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986" name="A6E523A2-19D5-476F-A30F-C97309CC10D9">
            <a:extLst>
              <a:ext uri="{FF2B5EF4-FFF2-40B4-BE49-F238E27FC236}">
                <a16:creationId xmlns:a16="http://schemas.microsoft.com/office/drawing/2014/main" xmlns="" id="{057DD907-428D-4B3B-B1AF-5D93CD9AFD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78" r="18377"/>
          <a:stretch/>
        </p:blipFill>
        <p:spPr bwMode="auto">
          <a:xfrm>
            <a:off x="633999" y="640081"/>
            <a:ext cx="5462001" cy="5054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3" name="Straight Connector 142">
            <a:extLst>
              <a:ext uri="{FF2B5EF4-FFF2-40B4-BE49-F238E27FC236}">
                <a16:creationId xmlns:a16="http://schemas.microsoft.com/office/drawing/2014/main" xmlns="" id="{BEF45B32-FB97-49CC-B778-CA7CF87BEF7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6805053" y="4343400"/>
            <a:ext cx="438912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5" name="Rectangle 144">
            <a:extLst>
              <a:ext uri="{FF2B5EF4-FFF2-40B4-BE49-F238E27FC236}">
                <a16:creationId xmlns:a16="http://schemas.microsoft.com/office/drawing/2014/main" xmlns="" id="{9D1C364C-8702-4ED9-9D23-41CDB2982B4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7" name="Rectangle 146">
            <a:extLst>
              <a:ext uri="{FF2B5EF4-FFF2-40B4-BE49-F238E27FC236}">
                <a16:creationId xmlns:a16="http://schemas.microsoft.com/office/drawing/2014/main" xmlns="" id="{7EE051E9-6C07-4FBB-B4F7-EDF8DDEAA6D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75058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Rectangle 78">
            <a:extLst>
              <a:ext uri="{FF2B5EF4-FFF2-40B4-BE49-F238E27FC236}">
                <a16:creationId xmlns:a16="http://schemas.microsoft.com/office/drawing/2014/main" xmlns="" id="{D829E218-74FB-4455-98BE-F2C5BA8978B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xmlns="" id="{7E8D75FD-D4F9-4D11-B70D-82EFCB4CFA5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xmlns="" id="{1F5DC8C3-BA5F-4EED-BB9A-A14272BD82A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85" name="Rectangle 84">
            <a:extLst>
              <a:ext uri="{FF2B5EF4-FFF2-40B4-BE49-F238E27FC236}">
                <a16:creationId xmlns:a16="http://schemas.microsoft.com/office/drawing/2014/main" xmlns="" id="{E75F8FC7-2268-462F-AFF6-A4A975C3444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xmlns="" id="{472B77EA-0186-48D2-904C-1AF0922AEB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0000" y="639097"/>
            <a:ext cx="4813072" cy="262377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 rtl="0"/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עמית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שרון</a:t>
            </a:r>
            <a:b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e-IL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שנת שירות בפנימיית רננים</a:t>
            </a:r>
            <a:endParaRPr lang="en-US" sz="54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9" name="007901C9-ACFA-43EA-A0EA-C3FEC8DD107C">
            <a:extLst>
              <a:ext uri="{FF2B5EF4-FFF2-40B4-BE49-F238E27FC236}">
                <a16:creationId xmlns:a16="http://schemas.microsoft.com/office/drawing/2014/main" xmlns="" id="{8A6109CD-ECC2-4E14-9BFD-BC861968BA9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699" t="-1" r="15190" b="-1"/>
          <a:stretch/>
        </p:blipFill>
        <p:spPr bwMode="auto">
          <a:xfrm>
            <a:off x="-117231" y="640081"/>
            <a:ext cx="6213231" cy="5054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xmlns="" id="{BEF45B32-FB97-49CC-B778-CA7CF87BEF7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6805053" y="4343400"/>
            <a:ext cx="438912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Rectangle 88">
            <a:extLst>
              <a:ext uri="{FF2B5EF4-FFF2-40B4-BE49-F238E27FC236}">
                <a16:creationId xmlns:a16="http://schemas.microsoft.com/office/drawing/2014/main" xmlns="" id="{9D1C364C-8702-4ED9-9D23-41CDB2982B4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xmlns="" id="{7EE051E9-6C07-4FBB-B4F7-EDF8DDEAA6D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655614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Rectangle 75">
            <a:extLst>
              <a:ext uri="{FF2B5EF4-FFF2-40B4-BE49-F238E27FC236}">
                <a16:creationId xmlns:a16="http://schemas.microsoft.com/office/drawing/2014/main" xmlns="" id="{D829E218-74FB-4455-98BE-F2C5BA8978B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xmlns="" id="{7E8D75FD-D4F9-4D11-B70D-82EFCB4CFA5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xmlns="" id="{1F5DC8C3-BA5F-4EED-BB9A-A14272BD82A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81" name="Rectangle 80">
            <a:extLst>
              <a:ext uri="{FF2B5EF4-FFF2-40B4-BE49-F238E27FC236}">
                <a16:creationId xmlns:a16="http://schemas.microsoft.com/office/drawing/2014/main" xmlns="" id="{E75F8FC7-2268-462F-AFF6-A4A975C3444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xmlns="" id="{99047AD3-2353-4EEF-90DC-2E912A0119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0000" y="639098"/>
            <a:ext cx="4813072" cy="246517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 rtl="0"/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עדן </a:t>
            </a: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נאור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שנת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שירות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e-IL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ה</a:t>
            </a: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שומר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הצעיר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חיפה</a:t>
            </a:r>
            <a:endParaRPr lang="en-US" sz="54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674" name="49734B78-4890-4D5F-B377-40C4DFE7F3ED" descr="תמונה שמכילה טקסט, אדם, עמידה, לדגמן&#10;&#10;התיאור נוצר באופן אוטומטי">
            <a:extLst>
              <a:ext uri="{FF2B5EF4-FFF2-40B4-BE49-F238E27FC236}">
                <a16:creationId xmlns:a16="http://schemas.microsoft.com/office/drawing/2014/main" xmlns="" id="{AAFAC54D-0AE7-4FAC-A08F-979B30A996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67"/>
          <a:stretch/>
        </p:blipFill>
        <p:spPr bwMode="auto">
          <a:xfrm>
            <a:off x="633999" y="640081"/>
            <a:ext cx="5462001" cy="5054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xmlns="" id="{BEF45B32-FB97-49CC-B778-CA7CF87BEF7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6805053" y="4343400"/>
            <a:ext cx="438912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Rectangle 84">
            <a:extLst>
              <a:ext uri="{FF2B5EF4-FFF2-40B4-BE49-F238E27FC236}">
                <a16:creationId xmlns:a16="http://schemas.microsoft.com/office/drawing/2014/main" xmlns="" id="{9D1C364C-8702-4ED9-9D23-41CDB2982B4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xmlns="" id="{7EE051E9-6C07-4FBB-B4F7-EDF8DDEAA6D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572970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Rectangle 104">
            <a:extLst>
              <a:ext uri="{FF2B5EF4-FFF2-40B4-BE49-F238E27FC236}">
                <a16:creationId xmlns:a16="http://schemas.microsoft.com/office/drawing/2014/main" xmlns="" id="{D829E218-74FB-4455-98BE-F2C5BA8978B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xmlns="" id="{7E8D75FD-D4F9-4D11-B70D-82EFCB4CFA5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09" name="Straight Connector 108">
            <a:extLst>
              <a:ext uri="{FF2B5EF4-FFF2-40B4-BE49-F238E27FC236}">
                <a16:creationId xmlns:a16="http://schemas.microsoft.com/office/drawing/2014/main" xmlns="" id="{1F5DC8C3-BA5F-4EED-BB9A-A14272BD82A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11" name="Rectangle 110">
            <a:extLst>
              <a:ext uri="{FF2B5EF4-FFF2-40B4-BE49-F238E27FC236}">
                <a16:creationId xmlns:a16="http://schemas.microsoft.com/office/drawing/2014/main" xmlns="" id="{E75F8FC7-2268-462F-AFF6-A4A975C3444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xmlns="" id="{49601483-92FF-4F15-B203-F92519ADBC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0000" y="639098"/>
            <a:ext cx="4813072" cy="164286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אנחנו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מצדיעים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לכם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7" name="מציין מיקום תוכן 6" descr="ים של ידיים באמצע">
            <a:extLst>
              <a:ext uri="{FF2B5EF4-FFF2-40B4-BE49-F238E27FC236}">
                <a16:creationId xmlns:a16="http://schemas.microsoft.com/office/drawing/2014/main" xmlns="" id="{95B2F790-BA1B-402C-8520-0CBC3B593C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15" r="11747" b="-2"/>
          <a:stretch/>
        </p:blipFill>
        <p:spPr>
          <a:xfrm>
            <a:off x="633999" y="640081"/>
            <a:ext cx="5462001" cy="5054156"/>
          </a:xfrm>
          <a:prstGeom prst="rect">
            <a:avLst/>
          </a:prstGeom>
        </p:spPr>
      </p:pic>
      <p:cxnSp>
        <p:nvCxnSpPr>
          <p:cNvPr id="113" name="Straight Connector 112">
            <a:extLst>
              <a:ext uri="{FF2B5EF4-FFF2-40B4-BE49-F238E27FC236}">
                <a16:creationId xmlns:a16="http://schemas.microsoft.com/office/drawing/2014/main" xmlns="" id="{BEF45B32-FB97-49CC-B778-CA7CF87BEF7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6805053" y="4343400"/>
            <a:ext cx="438912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" name="Rectangle 114">
            <a:extLst>
              <a:ext uri="{FF2B5EF4-FFF2-40B4-BE49-F238E27FC236}">
                <a16:creationId xmlns:a16="http://schemas.microsoft.com/office/drawing/2014/main" xmlns="" id="{9D1C364C-8702-4ED9-9D23-41CDB2982B4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7" name="Rectangle 116">
            <a:extLst>
              <a:ext uri="{FF2B5EF4-FFF2-40B4-BE49-F238E27FC236}">
                <a16:creationId xmlns:a16="http://schemas.microsoft.com/office/drawing/2014/main" xmlns="" id="{7EE051E9-6C07-4FBB-B4F7-EDF8DDEAA6D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715247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7000">
        <p:fade/>
      </p:transition>
    </mc:Choice>
    <mc:Fallback xmlns="">
      <p:transition spd="med" advClick="0" advTm="17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D829E218-74FB-4455-98BE-F2C5BA8978B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xmlns="" id="{7E8D75FD-D4F9-4D11-B70D-82EFCB4CFA5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xmlns="" id="{1F5DC8C3-BA5F-4EED-BB9A-A14272BD82A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77" name="Rectangle 76">
            <a:extLst>
              <a:ext uri="{FF2B5EF4-FFF2-40B4-BE49-F238E27FC236}">
                <a16:creationId xmlns:a16="http://schemas.microsoft.com/office/drawing/2014/main" xmlns="" id="{E75F8FC7-2268-462F-AFF6-A4A975C3444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xmlns="" id="{2BCD635D-8DE7-450A-B61A-20917267AD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4474" y="639099"/>
            <a:ext cx="5348598" cy="215400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he-IL" sz="5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גיא מזמר</a:t>
            </a:r>
            <a:br>
              <a:rPr lang="he-IL" sz="54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he-IL" sz="5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מפת"ח בחיל הים </a:t>
            </a:r>
            <a:endParaRPr lang="en-US" sz="5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14338" name="242FAB0D-D206-47D3-A93C-12CA38BEB872">
            <a:extLst>
              <a:ext uri="{FF2B5EF4-FFF2-40B4-BE49-F238E27FC236}">
                <a16:creationId xmlns:a16="http://schemas.microsoft.com/office/drawing/2014/main" xmlns="" id="{C60D06AB-FD9C-480B-994A-012343179B7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17" r="-1" b="16470"/>
          <a:stretch/>
        </p:blipFill>
        <p:spPr bwMode="auto">
          <a:xfrm>
            <a:off x="633999" y="640081"/>
            <a:ext cx="5462001" cy="5054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xmlns="" id="{BEF45B32-FB97-49CC-B778-CA7CF87BEF7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6805053" y="4343400"/>
            <a:ext cx="438912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Rectangle 80">
            <a:extLst>
              <a:ext uri="{FF2B5EF4-FFF2-40B4-BE49-F238E27FC236}">
                <a16:creationId xmlns:a16="http://schemas.microsoft.com/office/drawing/2014/main" xmlns="" id="{9D1C364C-8702-4ED9-9D23-41CDB2982B4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xmlns="" id="{7EE051E9-6C07-4FBB-B4F7-EDF8DDEAA6D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932778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Rectangle 123">
            <a:extLst>
              <a:ext uri="{FF2B5EF4-FFF2-40B4-BE49-F238E27FC236}">
                <a16:creationId xmlns:a16="http://schemas.microsoft.com/office/drawing/2014/main" xmlns="" id="{D829E218-74FB-4455-98BE-F2C5BA8978B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6" name="Rectangle 125">
            <a:extLst>
              <a:ext uri="{FF2B5EF4-FFF2-40B4-BE49-F238E27FC236}">
                <a16:creationId xmlns:a16="http://schemas.microsoft.com/office/drawing/2014/main" xmlns="" id="{7E8D75FD-D4F9-4D11-B70D-82EFCB4CFA5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xmlns="" id="{1F5DC8C3-BA5F-4EED-BB9A-A14272BD82A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0" name="Rectangle 129">
            <a:extLst>
              <a:ext uri="{FF2B5EF4-FFF2-40B4-BE49-F238E27FC236}">
                <a16:creationId xmlns:a16="http://schemas.microsoft.com/office/drawing/2014/main" xmlns="" id="{E75F8FC7-2268-462F-AFF6-A4A975C3444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כותרת 3">
            <a:extLst>
              <a:ext uri="{FF2B5EF4-FFF2-40B4-BE49-F238E27FC236}">
                <a16:creationId xmlns:a16="http://schemas.microsoft.com/office/drawing/2014/main" xmlns="" id="{732874BC-19F9-4A6B-8112-31CF55B2B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640081"/>
            <a:ext cx="6066050" cy="198738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he-IL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תנו כפיים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לחבר'ה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מהאויר</a:t>
            </a:r>
            <a:endParaRPr lang="en-US" sz="54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מציין מיקום תוכן 5" descr="תצוגת זווית נמוכה של מטוס מבצע הצגת אוויר בהמיים">
            <a:extLst>
              <a:ext uri="{FF2B5EF4-FFF2-40B4-BE49-F238E27FC236}">
                <a16:creationId xmlns:a16="http://schemas.microsoft.com/office/drawing/2014/main" xmlns="" id="{5ACD39BF-E160-4340-B439-9337FB0E1F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33" r="2" b="2"/>
          <a:stretch/>
        </p:blipFill>
        <p:spPr>
          <a:xfrm>
            <a:off x="633999" y="640081"/>
            <a:ext cx="5462001" cy="5054156"/>
          </a:xfrm>
          <a:prstGeom prst="rect">
            <a:avLst/>
          </a:prstGeom>
        </p:spPr>
      </p:pic>
      <p:cxnSp>
        <p:nvCxnSpPr>
          <p:cNvPr id="132" name="Straight Connector 131">
            <a:extLst>
              <a:ext uri="{FF2B5EF4-FFF2-40B4-BE49-F238E27FC236}">
                <a16:creationId xmlns:a16="http://schemas.microsoft.com/office/drawing/2014/main" xmlns="" id="{BEF45B32-FB97-49CC-B778-CA7CF87BEF7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6805053" y="4343400"/>
            <a:ext cx="438912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4" name="Rectangle 133">
            <a:extLst>
              <a:ext uri="{FF2B5EF4-FFF2-40B4-BE49-F238E27FC236}">
                <a16:creationId xmlns:a16="http://schemas.microsoft.com/office/drawing/2014/main" xmlns="" id="{9D1C364C-8702-4ED9-9D23-41CDB2982B4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6" name="Rectangle 135">
            <a:extLst>
              <a:ext uri="{FF2B5EF4-FFF2-40B4-BE49-F238E27FC236}">
                <a16:creationId xmlns:a16="http://schemas.microsoft.com/office/drawing/2014/main" xmlns="" id="{7EE051E9-6C07-4FBB-B4F7-EDF8DDEAA6D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070432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>
</file>

<file path=ppt/theme/theme1.xml><?xml version="1.0" encoding="utf-8"?>
<a:theme xmlns:a="http://schemas.openxmlformats.org/drawingml/2006/main" name="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מבט לאחור">
  <a:themeElements>
    <a:clrScheme name="מבט לאחור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מבט לאחור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מבט לאחור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ppt/theme/themeOverride1.xml><?xml version="1.0" encoding="utf-8"?>
<a:themeOverride xmlns:a="http://schemas.openxmlformats.org/drawingml/2006/main">
  <a:clrScheme name="מבט לאחור">
    <a:dk1>
      <a:sysClr val="windowText" lastClr="000000"/>
    </a:dk1>
    <a:lt1>
      <a:sysClr val="window" lastClr="FFFFFF"/>
    </a:lt1>
    <a:dk2>
      <a:srgbClr val="344068"/>
    </a:dk2>
    <a:lt2>
      <a:srgbClr val="D9E0E6"/>
    </a:lt2>
    <a:accent1>
      <a:srgbClr val="1CADE4"/>
    </a:accent1>
    <a:accent2>
      <a:srgbClr val="2683C6"/>
    </a:accent2>
    <a:accent3>
      <a:srgbClr val="28C4CC"/>
    </a:accent3>
    <a:accent4>
      <a:srgbClr val="42BA97"/>
    </a:accent4>
    <a:accent5>
      <a:srgbClr val="3E8853"/>
    </a:accent5>
    <a:accent6>
      <a:srgbClr val="62A39F"/>
    </a:accent6>
    <a:hlink>
      <a:srgbClr val="6EAC1C"/>
    </a:hlink>
    <a:folHlink>
      <a:srgbClr val="B26B02"/>
    </a:folHlink>
  </a:clrScheme>
</a:themeOverride>
</file>

<file path=ppt/theme/themeOverride2.xml><?xml version="1.0" encoding="utf-8"?>
<a:themeOverride xmlns:a="http://schemas.openxmlformats.org/drawingml/2006/main">
  <a:clrScheme name="מבט לאחור">
    <a:dk1>
      <a:sysClr val="windowText" lastClr="000000"/>
    </a:dk1>
    <a:lt1>
      <a:sysClr val="window" lastClr="FFFFFF"/>
    </a:lt1>
    <a:dk2>
      <a:srgbClr val="344068"/>
    </a:dk2>
    <a:lt2>
      <a:srgbClr val="D9E0E6"/>
    </a:lt2>
    <a:accent1>
      <a:srgbClr val="1CADE4"/>
    </a:accent1>
    <a:accent2>
      <a:srgbClr val="2683C6"/>
    </a:accent2>
    <a:accent3>
      <a:srgbClr val="28C4CC"/>
    </a:accent3>
    <a:accent4>
      <a:srgbClr val="42BA97"/>
    </a:accent4>
    <a:accent5>
      <a:srgbClr val="3E8853"/>
    </a:accent5>
    <a:accent6>
      <a:srgbClr val="62A39F"/>
    </a:accent6>
    <a:hlink>
      <a:srgbClr val="6EAC1C"/>
    </a:hlink>
    <a:folHlink>
      <a:srgbClr val="B26B02"/>
    </a:folHlink>
  </a:clrScheme>
</a:themeOverride>
</file>

<file path=ppt/theme/themeOverride3.xml><?xml version="1.0" encoding="utf-8"?>
<a:themeOverride xmlns:a="http://schemas.openxmlformats.org/drawingml/2006/main">
  <a:clrScheme name="מבט לאחור">
    <a:dk1>
      <a:sysClr val="windowText" lastClr="000000"/>
    </a:dk1>
    <a:lt1>
      <a:sysClr val="window" lastClr="FFFFFF"/>
    </a:lt1>
    <a:dk2>
      <a:srgbClr val="344068"/>
    </a:dk2>
    <a:lt2>
      <a:srgbClr val="D9E0E6"/>
    </a:lt2>
    <a:accent1>
      <a:srgbClr val="1CADE4"/>
    </a:accent1>
    <a:accent2>
      <a:srgbClr val="2683C6"/>
    </a:accent2>
    <a:accent3>
      <a:srgbClr val="28C4CC"/>
    </a:accent3>
    <a:accent4>
      <a:srgbClr val="42BA97"/>
    </a:accent4>
    <a:accent5>
      <a:srgbClr val="3E8853"/>
    </a:accent5>
    <a:accent6>
      <a:srgbClr val="62A39F"/>
    </a:accent6>
    <a:hlink>
      <a:srgbClr val="6EAC1C"/>
    </a:hlink>
    <a:folHlink>
      <a:srgbClr val="B26B02"/>
    </a:folHlink>
  </a:clrScheme>
</a:themeOverride>
</file>

<file path=ppt/theme/themeOverride4.xml><?xml version="1.0" encoding="utf-8"?>
<a:themeOverride xmlns:a="http://schemas.openxmlformats.org/drawingml/2006/main">
  <a:clrScheme name="מבט לאחור">
    <a:dk1>
      <a:sysClr val="windowText" lastClr="000000"/>
    </a:dk1>
    <a:lt1>
      <a:sysClr val="window" lastClr="FFFFFF"/>
    </a:lt1>
    <a:dk2>
      <a:srgbClr val="344068"/>
    </a:dk2>
    <a:lt2>
      <a:srgbClr val="D9E0E6"/>
    </a:lt2>
    <a:accent1>
      <a:srgbClr val="1CADE4"/>
    </a:accent1>
    <a:accent2>
      <a:srgbClr val="2683C6"/>
    </a:accent2>
    <a:accent3>
      <a:srgbClr val="28C4CC"/>
    </a:accent3>
    <a:accent4>
      <a:srgbClr val="42BA97"/>
    </a:accent4>
    <a:accent5>
      <a:srgbClr val="3E8853"/>
    </a:accent5>
    <a:accent6>
      <a:srgbClr val="62A39F"/>
    </a:accent6>
    <a:hlink>
      <a:srgbClr val="6EAC1C"/>
    </a:hlink>
    <a:folHlink>
      <a:srgbClr val="B26B0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1823</TotalTime>
  <Words>159</Words>
  <Application>Microsoft Office PowerPoint</Application>
  <PresentationFormat>מסך רחב</PresentationFormat>
  <Paragraphs>73</Paragraphs>
  <Slides>73</Slides>
  <Notes>0</Notes>
  <HiddenSlides>0</HiddenSlides>
  <MMClips>4</MMClips>
  <ScaleCrop>false</ScaleCrop>
  <HeadingPairs>
    <vt:vector size="6" baseType="variant">
      <vt:variant>
        <vt:lpstr>גופנים בשימוש</vt:lpstr>
      </vt:variant>
      <vt:variant>
        <vt:i4>5</vt:i4>
      </vt:variant>
      <vt:variant>
        <vt:lpstr>ערכת נושא</vt:lpstr>
      </vt:variant>
      <vt:variant>
        <vt:i4>3</vt:i4>
      </vt:variant>
      <vt:variant>
        <vt:lpstr>כותרות שקופיות</vt:lpstr>
      </vt:variant>
      <vt:variant>
        <vt:i4>73</vt:i4>
      </vt:variant>
    </vt:vector>
  </HeadingPairs>
  <TitlesOfParts>
    <vt:vector size="81" baseType="lpstr">
      <vt:lpstr>Arial</vt:lpstr>
      <vt:lpstr>Calibri</vt:lpstr>
      <vt:lpstr>Calibri Light</vt:lpstr>
      <vt:lpstr>Times New Roman</vt:lpstr>
      <vt:lpstr>Wingdings 2</vt:lpstr>
      <vt:lpstr>HDOfficeLightV0</vt:lpstr>
      <vt:lpstr>1_HDOfficeLightV0</vt:lpstr>
      <vt:lpstr>מבט לאחור</vt:lpstr>
      <vt:lpstr>מצגת של PowerPoint</vt:lpstr>
      <vt:lpstr>יום עצמאות 2021 כפר מנחם</vt:lpstr>
      <vt:lpstr>בואו נעשה כבוד  לפלוגת כפר מנחם 68 חיילות, חיילים וש"ש בים באויר וביבשה </vt:lpstr>
      <vt:lpstr>נתחיל מהנציגים בים</vt:lpstr>
      <vt:lpstr>הראל זלמנוביץ מיזם אלקטרוניקה בחיל הים</vt:lpstr>
      <vt:lpstr>אופק מלכה מ"מ טירונים חיל הים</vt:lpstr>
      <vt:lpstr>דניאל הכספי הנט מפקד בבה"ד חיל הים</vt:lpstr>
      <vt:lpstr>גיא מזמר מפת"ח בחיל הים </vt:lpstr>
      <vt:lpstr>תנו כפיים לחבר'ה מהאויר</vt:lpstr>
      <vt:lpstr>ליעם מילשטיין חיל האוויר  </vt:lpstr>
      <vt:lpstr>איתי ועידו צוברי צוות אוויר</vt:lpstr>
      <vt:lpstr>ליאור ארליך מודיעין חיל אוויר</vt:lpstr>
      <vt:lpstr>ליאור סולומונוב מ"מ בסוללת כיפת ברזל</vt:lpstr>
      <vt:lpstr>שקד צין חיל אוויר</vt:lpstr>
      <vt:lpstr>יותם אורן חיל אוויר</vt:lpstr>
      <vt:lpstr>שקד עמיאל מפקד קורס  בבית ספר הטכני  </vt:lpstr>
      <vt:lpstr>זוהר פטיש הגנה אווירית</vt:lpstr>
      <vt:lpstr>מיה איובי מפקדת קורס מכ"ים בחיל אוויר </vt:lpstr>
      <vt:lpstr>איתי חזזי גרש לוחם בחיל אוויר </vt:lpstr>
      <vt:lpstr>עלמה בר פקחית טיסה </vt:lpstr>
      <vt:lpstr>עדי אלבירט חובשת בחיל אוויר</vt:lpstr>
      <vt:lpstr>עופרי טל כתבת בביטאון  חיל האויר</vt:lpstr>
      <vt:lpstr>שירה סעידי פקמצ"ית בטייסת 122</vt:lpstr>
      <vt:lpstr>אמיר קורנפלד מש"ק משאבי אנוש</vt:lpstr>
      <vt:lpstr>בואו נצדיע לחבר'ה מהיבשה</vt:lpstr>
      <vt:lpstr>מור כהנא קצינת כושר קרבי יחידת מורן מיתר</vt:lpstr>
      <vt:lpstr>זיו זלמנוביץ קרקל</vt:lpstr>
      <vt:lpstr>אוהד קורנפלד סמל צוות לוחמים ביחידת ס"פ חיל ההנדסה </vt:lpstr>
      <vt:lpstr>שירי בר לב קורס פארמדיקים</vt:lpstr>
      <vt:lpstr>גל פלדמן מודיעין</vt:lpstr>
      <vt:lpstr>יובל ארנון מפקדת מורים חיילים</vt:lpstr>
      <vt:lpstr>עומר פלדמן מודיעין</vt:lpstr>
      <vt:lpstr>יובל וינטרגרין לוחמת חובשת  בגדוד 277</vt:lpstr>
      <vt:lpstr>ירדן פפירני יניב לוחם בגדוד 50 חטיבת הנחל</vt:lpstr>
      <vt:lpstr>עמית עזריאל  מכ"ית טירונים פלוגת עוז</vt:lpstr>
      <vt:lpstr>גאיה סעידי משקית תש גדוד תעוז</vt:lpstr>
      <vt:lpstr>כרמל לוק מפקדת טירונים בחוות השומר</vt:lpstr>
      <vt:lpstr>אביב ארליך פראמדיקית בגדוד 55</vt:lpstr>
      <vt:lpstr>נעה כהנא מפקדת בהשלמת קורס קציני חינוך</vt:lpstr>
      <vt:lpstr>גיא אלפיה גדוד דקל בה"ד 1</vt:lpstr>
      <vt:lpstr>אור ארז תוכניתן</vt:lpstr>
      <vt:lpstr>איתי קוחל חיל המודיעין</vt:lpstr>
      <vt:lpstr>גאיה לוי  משק"ית אמל"ח ביהלום</vt:lpstr>
      <vt:lpstr>זוהר סגל מודיעין</vt:lpstr>
      <vt:lpstr>אורי צוברי חטיבת הנח"ל</vt:lpstr>
      <vt:lpstr>יערה שנהב חובשת קרבית ולוחמת בחילוץ והצלה </vt:lpstr>
      <vt:lpstr>אלון טנא לוחם ביחידת אגוז</vt:lpstr>
      <vt:lpstr>לוטם אהרון מפקדת חמ"ל תצפיות</vt:lpstr>
      <vt:lpstr>נעה שפירר מפקדת בהשלמת קורס קציני חינוך</vt:lpstr>
      <vt:lpstr>נופר ארגוב מודיעין</vt:lpstr>
      <vt:lpstr>אלעד פרן חיל מודיעין  </vt:lpstr>
      <vt:lpstr>גל בילינסקי חיל כללי</vt:lpstr>
      <vt:lpstr>רום פז רל"ש מפקד יחידת זיק בחיל התותחנים</vt:lpstr>
      <vt:lpstr>גלי בונפיל קצינת צלפים</vt:lpstr>
      <vt:lpstr>גלי אליעז מפקדת בקורס מכ"ים בה"ד 12</vt:lpstr>
      <vt:lpstr>ניר אייל לוחם תקשוב מבצעי בתותחנים</vt:lpstr>
      <vt:lpstr>עטר חורש חובש קרבי בשריון</vt:lpstr>
      <vt:lpstr>נועם זלמנוביץ' מ"מ טירונים</vt:lpstr>
      <vt:lpstr>עמית טובי מדריכת כושר קרבי בחטיבת הצנחנים </vt:lpstr>
      <vt:lpstr>לירי סביר   מנהלת רשת בחטמ"ר 769</vt:lpstr>
      <vt:lpstr>רותם צור תותחנים</vt:lpstr>
      <vt:lpstr>יובל בן יעקב  חיל השריון</vt:lpstr>
      <vt:lpstr>עדן אוחנה ממר"מ</vt:lpstr>
      <vt:lpstr>ונסיים בנציגי המכינות ושנת השירות</vt:lpstr>
      <vt:lpstr>תמר פרן  שנת שירות בכפר הנוער נירים</vt:lpstr>
      <vt:lpstr>ישי פלג  קומונר שץ  בשומר הצעיר עמק יזרעאל</vt:lpstr>
      <vt:lpstr>זיו חומסקי שנת שירות הכפר הירוק  </vt:lpstr>
      <vt:lpstr> אלון עוז שנת שירות השומר הצעיר</vt:lpstr>
      <vt:lpstr>גל אמויאל שנת שירות במרכז מעשה קומונות עכו</vt:lpstr>
      <vt:lpstr>נועם שניר מכינת תבור</vt:lpstr>
      <vt:lpstr>עמית שרון שנת שירות בפנימיית רננים</vt:lpstr>
      <vt:lpstr>עדן נאור שנת שירות השומר הצעיר חיפה</vt:lpstr>
      <vt:lpstr>אנחנו מצדיעים לכם!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יום עצמאות 2019 כפר מנחם</dc:title>
  <dc:creator>Omri Barzilai</dc:creator>
  <cp:lastModifiedBy>User</cp:lastModifiedBy>
  <cp:revision>124</cp:revision>
  <dcterms:created xsi:type="dcterms:W3CDTF">2020-04-27T18:00:24Z</dcterms:created>
  <dcterms:modified xsi:type="dcterms:W3CDTF">2021-04-14T09:09:47Z</dcterms:modified>
</cp:coreProperties>
</file>