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572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446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37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508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3767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862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82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899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800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526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440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5E38D97-B894-4ECB-9D91-E4320CAE27CD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3B1D817-5EDA-4B74-AA93-9D043DEB7E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636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39E7D6C-15B9-48C7-85AF-E3FC507BF0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>
                <a:solidFill>
                  <a:schemeClr val="tx2"/>
                </a:solidFill>
              </a:rPr>
              <a:t>שיחת הורים</a:t>
            </a:r>
            <a:br>
              <a:rPr lang="he-IL" b="1" dirty="0">
                <a:solidFill>
                  <a:schemeClr val="tx2"/>
                </a:solidFill>
              </a:rPr>
            </a:br>
            <a:r>
              <a:rPr lang="he-IL" b="1" dirty="0">
                <a:solidFill>
                  <a:schemeClr val="tx2"/>
                </a:solidFill>
              </a:rPr>
              <a:t>רגע לפני החזרה לשגרה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7F7746DE-61EF-4060-9600-0F8392A610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" הדבר הטוב ביותר שנוכל לעשות בזמנים לחוצים הוא להקשיב אחד לשני עם האוזניים ועם הלב ואז</a:t>
            </a:r>
          </a:p>
          <a:p>
            <a:r>
              <a:rPr lang="he-I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נהיה בטוחים שהשאלות שלנו חשובות בדיוק כמו התשובות אותן אנו מחפשים" (פרד </a:t>
            </a:r>
            <a:r>
              <a:rPr lang="he-IL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רוג'רס</a:t>
            </a:r>
            <a:r>
              <a:rPr lang="he-I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262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8D8C8FCC-6E10-410E-B256-AF69220BE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chemeClr val="tx2"/>
                </a:solidFill>
              </a:rPr>
              <a:t>עיקרי מידע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D9CAF5C-5C28-47D5-92DD-213EB8E3E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endParaRPr lang="he-I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e-I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he-IL" sz="2400" b="1" dirty="0">
                <a:solidFill>
                  <a:schemeClr val="tx2"/>
                </a:solidFill>
              </a:rPr>
              <a:t>שעות פעילות הגן מ 07:55 עד 14:00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קבלת הילדים תחל ב-7:55 לא תתאפשר כניסה לגן לפני כן.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הפרידה מהילדים תתקיים בשער הגן, לא תותר כניסה של הורים לגן 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במידה ואתם צופים שיהיו לילדכם קשיים בפרידה תתכננו את הבוקר כך שתגיעו בזמן ותוכלו להיפרד מילדכם ברוגע 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על כל הורה להגיע לגן עם מסכה(בבוקר </a:t>
            </a:r>
            <a:r>
              <a:rPr lang="he-I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ובצהריים</a:t>
            </a:r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והצהרת בריאות חתומה שלילדו אין חום ולמסור את האישור  לצוות הגן, ללא אישור חתום הילד לא יוכל להצטרף לפעילות הגן.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לא יתקיימו שיעורי תנועה ומוסיקה במהלך השגרה החדשה.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לא יתקיימו טיולים ברחבי הקיבוץ מותר לנו לשהות אך ורק בחצר הגן</a:t>
            </a:r>
          </a:p>
          <a:p>
            <a:pPr marL="0" indent="0">
              <a:buNone/>
            </a:pPr>
            <a:endParaRPr lang="he-I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e-I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e-I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85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A1D61BD-1DE9-4B96-9F44-A10F7425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chemeClr val="tx2"/>
                </a:solidFill>
              </a:rPr>
              <a:t>כללי היגיינה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971C8C35-3406-497A-A1D0-778D68305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he-IL" sz="2000" b="1" dirty="0">
                <a:solidFill>
                  <a:schemeClr val="tx2"/>
                </a:solidFill>
              </a:rPr>
              <a:t>על הילדים לשטוף ידיים מרגע הכניסה לגן ובמעבר בין כל פעילות כולל לפני ואחרי הארוחות.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ילדים אינם צריכים מסיכות.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הצוות חייב להיות עם מסיכה בעת הקבלה והפרידה ובזמן החצר. בשאר הזמן הדבר נתון לשיקול דעתו של הצוות.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לא תתקיים הזנה משותפת ,כל ילד יביא עימו תיק אוכל עם ארוחת בוקר, פרי ובקבוק מים עם שמו. אין לחלוק ולשתף בשום דבר מאכל 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חשוב להביא מפית ועדיף חד פעמית (נייר).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תדירות ניקיון הגן תהיה בדחיפות גדולה יותר.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חשוב להביא לילדים בגדי החלפה המתאימים לעונה</a:t>
            </a:r>
          </a:p>
          <a:p>
            <a:endParaRPr lang="he-I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79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CA4B846-64E9-455E-BF60-5FDFA279E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tx2"/>
                </a:solidFill>
              </a:rPr>
              <a:t>חלוקה הגן לקבוצות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4211A6C4-1C2C-4326-95B3-26B7D7F31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he-IL" b="1" dirty="0">
                <a:solidFill>
                  <a:schemeClr val="tx2"/>
                </a:solidFill>
              </a:rPr>
              <a:t>ילדי הגן יחולקו לשתי קבוצות כל קבוצה תגיע ל 3  ימים לגן. 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קבוצה 1: ימים ראשון עד שלישי 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קבוצה 2: ימים רביעי עד שישי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הקבוצות הן קבועות ולא יתקיימו החלפות ביניהן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הקבוצה שנשארת בבית תמשיך את הלמידה מרחוק באמצעות תוכנית שהגננת תשלח ובאמצעות מערכת השידורים הלאומית </a:t>
            </a:r>
          </a:p>
          <a:p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כל קבוצה תחולק במהלך יום הלימודים לשתי תתי קבוצות אשר יפעלו במרחבים שונים בגן על מנת לשמור על ריחוק כמה שניתן וכדי לתת מענה דיפרנציאלי ולקדם מיומנויות. 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0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66F8A2C-B8CF-4B20-9A73-2ADCF63027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80C23B1-7427-4DF4-BFF1-60CD7E93BC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5DD78E9-DE0D-47AF-A0DB-F475221E3D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118D329-2010-4A15-B57C-429FFAE35B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645E2AD-4A68-4F9D-89D3-0AACE5C7A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endParaRPr lang="he-IL" sz="6800" dirty="0">
              <a:solidFill>
                <a:schemeClr val="tx1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6867A3B6-7D5F-45A1-A497-1E7B5680CC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r>
              <a:rPr lang="he-IL" sz="3600" b="1" dirty="0">
                <a:solidFill>
                  <a:schemeClr val="tx2"/>
                </a:solidFill>
              </a:rPr>
              <a:t>הצגת חלוקת הגן לקבוצות</a:t>
            </a:r>
            <a:r>
              <a:rPr lang="he-IL" sz="3600" b="1" dirty="0"/>
              <a:t>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94262BC-EE98-4BD6-82DB-4955E8DCC2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523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66F8A2C-B8CF-4B20-9A73-2ADCF63027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80C23B1-7427-4DF4-BFF1-60CD7E93BC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5DD78E9-DE0D-47AF-A0DB-F475221E3D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118D329-2010-4A15-B57C-429FFAE35B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376F36CF-588B-4635-94EB-996EDA83C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r">
              <a:spcAft>
                <a:spcPts val="600"/>
              </a:spcAft>
            </a:pPr>
            <a:r>
              <a:rPr lang="he-IL" sz="3600" b="1" dirty="0">
                <a:solidFill>
                  <a:schemeClr val="tx2"/>
                </a:solidFill>
              </a:rPr>
              <a:t>הכנת הילדים לחזרה לגן חשוב שתהיה הלימה בין הבית והגן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994262BC-EE98-4BD6-82DB-4955E8DCC2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שושה 3">
            <a:extLst>
              <a:ext uri="{FF2B5EF4-FFF2-40B4-BE49-F238E27FC236}">
                <a16:creationId xmlns:a16="http://schemas.microsoft.com/office/drawing/2014/main" xmlns="" id="{C4DF65BA-7723-47A2-ADC3-02C3E901FD4D}"/>
              </a:ext>
            </a:extLst>
          </p:cNvPr>
          <p:cNvSpPr/>
          <p:nvPr/>
        </p:nvSpPr>
        <p:spPr>
          <a:xfrm>
            <a:off x="1003463" y="1009145"/>
            <a:ext cx="2143183" cy="1880265"/>
          </a:xfrm>
          <a:prstGeom prst="hexagon">
            <a:avLst/>
          </a:prstGeom>
          <a:solidFill>
            <a:schemeClr val="accent4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xmlns="" id="{8018EE82-DCE3-441B-B8B5-2B5BF52605B7}"/>
              </a:ext>
            </a:extLst>
          </p:cNvPr>
          <p:cNvSpPr txBox="1"/>
          <p:nvPr/>
        </p:nvSpPr>
        <p:spPr>
          <a:xfrm>
            <a:off x="1848022" y="1394394"/>
            <a:ext cx="78640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הרגלי שינה וקימה בבית</a:t>
            </a:r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xmlns="" id="{50BC65F5-DE0C-45F4-9CD6-6ADF53F03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029" y="3649147"/>
            <a:ext cx="2143183" cy="1880265"/>
          </a:xfrm>
          <a:prstGeom prst="rect">
            <a:avLst/>
          </a:prstGeom>
        </p:spPr>
      </p:pic>
      <p:sp>
        <p:nvSpPr>
          <p:cNvPr id="15" name="מלבן 14">
            <a:extLst>
              <a:ext uri="{FF2B5EF4-FFF2-40B4-BE49-F238E27FC236}">
                <a16:creationId xmlns:a16="http://schemas.microsoft.com/office/drawing/2014/main" xmlns="" id="{B51DAC97-43B1-46F8-A27E-DFEC820C3732}"/>
              </a:ext>
            </a:extLst>
          </p:cNvPr>
          <p:cNvSpPr/>
          <p:nvPr/>
        </p:nvSpPr>
        <p:spPr>
          <a:xfrm>
            <a:off x="1334545" y="3796902"/>
            <a:ext cx="14810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שיחות עם הילדים על הפרידה בבוקר ועל סדר היום בגן</a:t>
            </a:r>
          </a:p>
        </p:txBody>
      </p:sp>
      <p:sp>
        <p:nvSpPr>
          <p:cNvPr id="21" name="משושה 20">
            <a:extLst>
              <a:ext uri="{FF2B5EF4-FFF2-40B4-BE49-F238E27FC236}">
                <a16:creationId xmlns:a16="http://schemas.microsoft.com/office/drawing/2014/main" xmlns="" id="{C2F5231F-D6A8-40E9-9919-AE6A83822FDC}"/>
              </a:ext>
            </a:extLst>
          </p:cNvPr>
          <p:cNvSpPr/>
          <p:nvPr/>
        </p:nvSpPr>
        <p:spPr>
          <a:xfrm>
            <a:off x="5499829" y="1157377"/>
            <a:ext cx="2383742" cy="1880265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2" name="תמונה 21">
            <a:extLst>
              <a:ext uri="{FF2B5EF4-FFF2-40B4-BE49-F238E27FC236}">
                <a16:creationId xmlns:a16="http://schemas.microsoft.com/office/drawing/2014/main" xmlns="" id="{15EF0362-105B-453C-9268-4F983C5D5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1464" y="937695"/>
            <a:ext cx="1816765" cy="2139881"/>
          </a:xfrm>
          <a:prstGeom prst="rect">
            <a:avLst/>
          </a:prstGeom>
        </p:spPr>
      </p:pic>
      <p:sp>
        <p:nvSpPr>
          <p:cNvPr id="23" name="משושה 22">
            <a:extLst>
              <a:ext uri="{FF2B5EF4-FFF2-40B4-BE49-F238E27FC236}">
                <a16:creationId xmlns:a16="http://schemas.microsoft.com/office/drawing/2014/main" xmlns="" id="{1CB7135A-7EEA-439A-8C51-55866E152FDE}"/>
              </a:ext>
            </a:extLst>
          </p:cNvPr>
          <p:cNvSpPr/>
          <p:nvPr/>
        </p:nvSpPr>
        <p:spPr>
          <a:xfrm>
            <a:off x="2749446" y="2409902"/>
            <a:ext cx="3116553" cy="198716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xmlns="" id="{3A695984-4BA7-4B62-9DF9-67DE2237070E}"/>
              </a:ext>
            </a:extLst>
          </p:cNvPr>
          <p:cNvSpPr/>
          <p:nvPr/>
        </p:nvSpPr>
        <p:spPr>
          <a:xfrm>
            <a:off x="3485889" y="2884644"/>
            <a:ext cx="15078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chemeClr val="accent5">
                    <a:lumMod val="75000"/>
                  </a:schemeClr>
                </a:solidFill>
              </a:rPr>
              <a:t>שיח רגשי עם הילדים לקראת החזרה לגן</a:t>
            </a:r>
          </a:p>
        </p:txBody>
      </p:sp>
      <p:sp>
        <p:nvSpPr>
          <p:cNvPr id="26" name="משושה 25">
            <a:extLst>
              <a:ext uri="{FF2B5EF4-FFF2-40B4-BE49-F238E27FC236}">
                <a16:creationId xmlns:a16="http://schemas.microsoft.com/office/drawing/2014/main" xmlns="" id="{43F24734-F24B-43EC-8462-0D7A0D8A5225}"/>
              </a:ext>
            </a:extLst>
          </p:cNvPr>
          <p:cNvSpPr/>
          <p:nvPr/>
        </p:nvSpPr>
        <p:spPr>
          <a:xfrm>
            <a:off x="5625825" y="3769326"/>
            <a:ext cx="2342711" cy="1880265"/>
          </a:xfrm>
          <a:prstGeom prst="hexago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חזרה למטלות כמו התלבשות ועמידה בלוחות זמנים</a:t>
            </a:r>
          </a:p>
        </p:txBody>
      </p:sp>
    </p:spTree>
    <p:extLst>
      <p:ext uri="{BB962C8B-B14F-4D97-AF65-F5344CB8AC3E}">
        <p14:creationId xmlns:p14="http://schemas.microsoft.com/office/powerpoint/2010/main" val="1659276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E25BDA2-3F4D-4B38-90E7-989465ECD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65EEA05-AD42-442F-B6C6-CB9FC28942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C96869A-A70D-42F7-876F-605CB1718F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CD407CC-EF5C-486F-9A14-7F681F986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FD73876-DF0E-4C66-BB77-55A5378C2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9793" y="1420706"/>
            <a:ext cx="3466540" cy="4016587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tx2"/>
                </a:solidFill>
              </a:rPr>
              <a:t>שאלות בקשות וחששות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6BB803E-8B6A-4D32-9E3F-74A0912E9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endParaRPr lang="he-I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0DD76B5F-5BAA-48C6-9065-9AEF15D30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93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32F73EB-B46F-4F77-B3DC-7C374906F3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DDB10B3-CF45-4294-8994-0E8AD1FC6E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145417F-1D1B-48A7-B4DA-BAD73B02C8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3CF9D9F-1672-4D0C-934E-CD9EE1BE54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1558C702-CA14-4264-B8FC-A5120F75DE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6621A72C-7343-4A22-8700-696C5860A2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BB44A4DC-7861-4DCC-9931-5A075855D6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E16C316F-BFB5-424F-A951-E962A3B745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B66F8A2C-B8CF-4B20-9A73-2ADCF63027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80C23B1-7427-4DF4-BFF1-60CD7E93BC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5DD78E9-DE0D-47AF-A0DB-F475221E3D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118D329-2010-4A15-B57C-429FFAE35B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9FB6DC37-B966-401B-A53B-9BF25BD54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520" y="1272800"/>
            <a:ext cx="9620610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rtl="0">
              <a:lnSpc>
                <a:spcPct val="83000"/>
              </a:lnSpc>
            </a:pPr>
            <a:r>
              <a:rPr lang="en-US" sz="3700" cap="all" spc="-100" dirty="0">
                <a:solidFill>
                  <a:schemeClr val="tx1"/>
                </a:solidFill>
              </a:rPr>
              <a:t>. 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994262BC-EE98-4BD6-82DB-4955E8DCC2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תיבת טקסט 5">
            <a:extLst>
              <a:ext uri="{FF2B5EF4-FFF2-40B4-BE49-F238E27FC236}">
                <a16:creationId xmlns:a16="http://schemas.microsoft.com/office/drawing/2014/main" xmlns="" id="{A8112740-6F63-4090-BB85-42E55AD9E7A1}"/>
              </a:ext>
            </a:extLst>
          </p:cNvPr>
          <p:cNvSpPr txBox="1"/>
          <p:nvPr/>
        </p:nvSpPr>
        <p:spPr>
          <a:xfrm>
            <a:off x="2651399" y="2156306"/>
            <a:ext cx="427487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/>
              <a:t>זאת הזדמנות להתבונן בילדים שלכם ולזהות את הכוחות הגלומים בהם</a:t>
            </a:r>
          </a:p>
          <a:p>
            <a:pPr algn="ctr"/>
            <a:r>
              <a:rPr lang="he-IL" b="1" dirty="0"/>
              <a:t>ואת הקפיצה ההתפתחותית שהתרחשה לנגד עינכם. הילדים בגיל הרך גדלים בכל יום ובמרוץ החיים לא תמיד ניתנת לנו ההזדמנות לצפות בכך. </a:t>
            </a:r>
          </a:p>
          <a:p>
            <a:pPr algn="r"/>
            <a:endParaRPr lang="he-IL" dirty="0"/>
          </a:p>
          <a:p>
            <a:endParaRPr lang="he-IL" dirty="0"/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xmlns="" id="{4EDFFE2D-7611-4C35-A6B3-EB0FB7BAE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983" y="1936327"/>
            <a:ext cx="2863482" cy="2863482"/>
          </a:xfrm>
          <a:prstGeom prst="rect">
            <a:avLst/>
          </a:prstGeom>
        </p:spPr>
      </p:pic>
      <p:sp>
        <p:nvSpPr>
          <p:cNvPr id="10" name="תיבת טקסט 9">
            <a:extLst>
              <a:ext uri="{FF2B5EF4-FFF2-40B4-BE49-F238E27FC236}">
                <a16:creationId xmlns:a16="http://schemas.microsoft.com/office/drawing/2014/main" xmlns="" id="{4DD9E6CA-D1FA-4819-B7CC-0C2D698F3FAF}"/>
              </a:ext>
            </a:extLst>
          </p:cNvPr>
          <p:cNvSpPr txBox="1"/>
          <p:nvPr/>
        </p:nvSpPr>
        <p:spPr>
          <a:xfrm>
            <a:off x="1921398" y="5038629"/>
            <a:ext cx="2720617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2800" b="1" dirty="0">
                <a:solidFill>
                  <a:schemeClr val="tx2"/>
                </a:solidFill>
              </a:rPr>
              <a:t>בהצלחה לכולנו </a:t>
            </a:r>
          </a:p>
          <a:p>
            <a:pPr algn="ctr"/>
            <a:r>
              <a:rPr lang="he-IL" sz="2800" b="1" dirty="0">
                <a:solidFill>
                  <a:schemeClr val="tx2"/>
                </a:solidFill>
              </a:rPr>
              <a:t>צוות הגן </a:t>
            </a:r>
          </a:p>
        </p:txBody>
      </p:sp>
    </p:spTree>
    <p:extLst>
      <p:ext uri="{BB962C8B-B14F-4D97-AF65-F5344CB8AC3E}">
        <p14:creationId xmlns:p14="http://schemas.microsoft.com/office/powerpoint/2010/main" val="1195854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סבון">
  <a:themeElements>
    <a:clrScheme name="סבון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סבון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סבון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397</Words>
  <Application>Microsoft Office PowerPoint</Application>
  <PresentationFormat>מסך רחב</PresentationFormat>
  <Paragraphs>41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2" baseType="lpstr">
      <vt:lpstr>Century Gothic</vt:lpstr>
      <vt:lpstr>Garamond</vt:lpstr>
      <vt:lpstr>Gisha</vt:lpstr>
      <vt:lpstr>סבון</vt:lpstr>
      <vt:lpstr>שיחת הורים רגע לפני החזרה לשגרה</vt:lpstr>
      <vt:lpstr>עיקרי מידע</vt:lpstr>
      <vt:lpstr>כללי היגיינה</vt:lpstr>
      <vt:lpstr>חלוקה הגן לקבוצות</vt:lpstr>
      <vt:lpstr>מצגת של PowerPoint</vt:lpstr>
      <vt:lpstr>מצגת של PowerPoint</vt:lpstr>
      <vt:lpstr>שאלות בקשות וחששות</vt:lpstr>
      <vt:lpstr>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הורים רגע לפני החזרה לשגרה</dc:title>
  <dc:creator>מיכל שלם</dc:creator>
  <cp:lastModifiedBy>Windows User</cp:lastModifiedBy>
  <cp:revision>4</cp:revision>
  <dcterms:created xsi:type="dcterms:W3CDTF">2020-05-06T19:06:18Z</dcterms:created>
  <dcterms:modified xsi:type="dcterms:W3CDTF">2020-05-07T18:49:46Z</dcterms:modified>
</cp:coreProperties>
</file>