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7" r:id="rId10"/>
    <p:sldId id="268" r:id="rId11"/>
    <p:sldId id="264" r:id="rId12"/>
    <p:sldId id="262" r:id="rId13"/>
    <p:sldId id="266" r:id="rId14"/>
    <p:sldId id="269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39FABAE-78E9-D78C-9C5B-54542A822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5F41CB17-EEA2-0154-3A1F-047C989A8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CC1012C-ED4C-A24C-8F92-287FEB4D5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81F9DF8-3E63-F6DE-E23E-12AA966D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84F21EF-DEA8-C065-978A-EFAC275F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37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BD35630-134D-1700-3B8F-2D44491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D30D1756-15CB-D4D4-CCD5-BFBB3FE2B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EC39EEF-E27E-859F-1A5A-C0FA77EE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DAC593EE-EC71-4C25-006A-23BD865C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E7AA4661-4D1D-6611-2A2A-5F35737A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6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4CDCEF06-6A0F-E39F-3A7B-47D14280C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77F839FA-B904-4964-0C90-926FB7A83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96EF4E5-5DA8-3365-CA23-FC02534AA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B164DA7-BFAD-1D49-5A6F-C4D9122F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FB77143-5132-8A59-6F36-15AB90EC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FF5774D-F42C-F786-C457-C02ED146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5E8D4A1C-6BED-9EF9-B8E6-50380710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0996530-2C7C-02C9-90C7-D74BF998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B771843-14B7-C527-AE43-F69AEE5C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7BD7026-03E9-DAB4-C950-FB9C73CA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954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AE4B12A-2748-5208-F7B7-F5D37B59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1DA3D497-CCC6-3F86-E255-78654BC2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DE833DD-FB07-C504-9880-3137D351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528AA4B-8259-5FA3-0EE0-4EEF5A0A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D2E6841-F5B5-9075-C505-579FEA79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868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59BAEED-BFF9-EDA4-AD7D-2FFE6A25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05BEDD4-6C8A-2985-158E-31ECAC7D0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F891BB8D-9CA8-15AA-C6DB-E1AFF0CB8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7F6D0AE5-18D7-94A3-E005-635175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8DBB9C11-3F3C-B947-E357-B4D11EBA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80A18840-B165-8E52-711E-E72968FF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96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B4E87A8-F185-26E8-AC6D-E1242E2F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F61CC235-5DD7-8C51-8410-79D4311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B6719E07-E2A6-46C8-3221-1CEF4446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26472B8E-70D7-4455-8362-D90359DDA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3D83D72F-9163-B4CC-AD8B-108A49C24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BDC937B3-286C-1FA7-5C00-EDDD3251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1C1CC5A6-5014-32C2-C64C-F5C2829E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74FF2946-2ED3-0FB9-1DAE-F493C52B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4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FD1FFFB-6A64-4308-6C57-51BE44F0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6A46D19B-AC9A-8D79-6EB2-B8B9ECE0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80C8DC7E-03E6-4C54-5ECA-C40B42A8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B213CFDF-8588-DD11-2B15-E8C5213E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80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0BD07FC8-E991-6B4A-2A38-C2D76C41E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2F7F161A-FBDE-5A97-067E-B03B84CC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85664FFA-E14B-BF5A-A303-AFE24AA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15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AB949CC-655A-E4E8-6511-60ECA102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6FDEDBC-C2B8-C387-8C2E-FB585546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411EABB8-37B9-3B71-707C-2A1FAD06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6D8DB9AA-AAF2-7EAF-AB8A-DB0A3E85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42E297DD-6C8D-D975-527A-B62B32B0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C218F69A-B737-1118-99BE-2334792A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268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824C8D2-C684-7570-DBE4-D2BD0D8F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E3AED25F-3BE4-1189-E2F7-7A08062DC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623173B4-FE87-D24B-62CA-CAABF5B2F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181B20D6-AD7C-51C8-2F13-A26B0580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81C1985-C43B-E9C1-212C-E63FDB46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CA1433FC-A6B2-1E78-3B76-40B7E668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16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726FD3F3-4505-E42D-E40F-A219AA7B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B830184-3F88-D779-5601-CC86D299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2836462-D448-7A38-3F66-9C1D52E5C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D99FBE-EEBC-440B-A0B4-9058804B9E3A}" type="datetimeFigureOut">
              <a:rPr lang="he-IL" smtClean="0"/>
              <a:t>ג'/אדר/תשפ"ה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4A939BF8-B463-A3FA-0BFD-9996E2A81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7F219888-A838-A24B-C72C-9FF784CE7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7BEBA8-BC5A-47E2-8BA8-3D47002DEF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7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AC3A0F1-0A99-436A-5595-C0AA99A4C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חג הקיבוץ 2024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DEEC673C-6DF6-878B-467B-5D60828C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400" dirty="0"/>
              <a:t>מפות</a:t>
            </a:r>
          </a:p>
        </p:txBody>
      </p:sp>
    </p:spTree>
    <p:extLst>
      <p:ext uri="{BB962C8B-B14F-4D97-AF65-F5344CB8AC3E}">
        <p14:creationId xmlns:p14="http://schemas.microsoft.com/office/powerpoint/2010/main" val="202322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E34E934-FBD9-BEA5-C152-70C140FB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800" dirty="0"/>
              <a:t>גני השעשועים בהרחבה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xmlns="" id="{039704CF-F034-11C9-C70C-8EDA89A23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71910" cy="6858000"/>
          </a:xfr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70363E0E-0ABA-17D5-4D46-888446C08D6D}"/>
              </a:ext>
            </a:extLst>
          </p:cNvPr>
          <p:cNvSpPr txBox="1"/>
          <p:nvPr/>
        </p:nvSpPr>
        <p:spPr>
          <a:xfrm>
            <a:off x="8834552" y="3842959"/>
            <a:ext cx="219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08B68512-5AC3-F531-94A6-7CD35FEE9FD9}"/>
              </a:ext>
            </a:extLst>
          </p:cNvPr>
          <p:cNvSpPr txBox="1"/>
          <p:nvPr/>
        </p:nvSpPr>
        <p:spPr>
          <a:xfrm>
            <a:off x="3404471" y="3381294"/>
            <a:ext cx="3773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17F5DE57-DA19-8D79-3DA4-54FF882A849A}"/>
              </a:ext>
            </a:extLst>
          </p:cNvPr>
          <p:cNvSpPr txBox="1"/>
          <p:nvPr/>
        </p:nvSpPr>
        <p:spPr>
          <a:xfrm>
            <a:off x="4528457" y="3191772"/>
            <a:ext cx="304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CF4126F4-EE6F-74C6-68F7-256E90A6C60F}"/>
              </a:ext>
            </a:extLst>
          </p:cNvPr>
          <p:cNvSpPr txBox="1"/>
          <p:nvPr/>
        </p:nvSpPr>
        <p:spPr>
          <a:xfrm>
            <a:off x="8711689" y="4385735"/>
            <a:ext cx="352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FA3C4FFF-547A-8618-4AE7-A2279854F301}"/>
              </a:ext>
            </a:extLst>
          </p:cNvPr>
          <p:cNvSpPr txBox="1"/>
          <p:nvPr/>
        </p:nvSpPr>
        <p:spPr>
          <a:xfrm>
            <a:off x="8822722" y="4992687"/>
            <a:ext cx="352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xmlns="" id="{32275084-60C0-6951-9F7F-9A8F77CC80E2}"/>
              </a:ext>
            </a:extLst>
          </p:cNvPr>
          <p:cNvSpPr txBox="1"/>
          <p:nvPr/>
        </p:nvSpPr>
        <p:spPr>
          <a:xfrm>
            <a:off x="10000343" y="4500711"/>
            <a:ext cx="3526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4DDF818F-694C-600D-9429-455E83786394}"/>
              </a:ext>
            </a:extLst>
          </p:cNvPr>
          <p:cNvSpPr txBox="1"/>
          <p:nvPr/>
        </p:nvSpPr>
        <p:spPr>
          <a:xfrm>
            <a:off x="8403771" y="1872343"/>
            <a:ext cx="194926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498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593009-2C69-E212-D053-9807BA31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5A66A3-6308-0846-990F-C5CC9B9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743" y="1178350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 err="1"/>
              <a:t>שרותים</a:t>
            </a:r>
            <a:r>
              <a:rPr lang="he-IL" sz="6000" dirty="0"/>
              <a:t> ציבוריים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CD21F58C-A92E-06DB-8026-2873EA0B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5C1D12DC-5468-9CE8-D3FF-7F8772CD8946}"/>
              </a:ext>
            </a:extLst>
          </p:cNvPr>
          <p:cNvSpPr txBox="1"/>
          <p:nvPr/>
        </p:nvSpPr>
        <p:spPr>
          <a:xfrm>
            <a:off x="6335088" y="2585725"/>
            <a:ext cx="5686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בעליה מהשער לכלבו בכביש הפנימי – </a:t>
            </a:r>
            <a:r>
              <a:rPr lang="he-IL" sz="2800" b="1" dirty="0"/>
              <a:t>חד </a:t>
            </a:r>
            <a:r>
              <a:rPr lang="he-IL" sz="2800" b="1" dirty="0" err="1"/>
              <a:t>סיטרי</a:t>
            </a:r>
            <a:endParaRPr lang="he-IL" sz="2800" b="1" dirty="0"/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xmlns="" id="{72FF6B06-AFAE-4FE3-BBB3-7C9570F15AB5}"/>
              </a:ext>
            </a:extLst>
          </p:cNvPr>
          <p:cNvCxnSpPr>
            <a:cxnSpLocks/>
          </p:cNvCxnSpPr>
          <p:nvPr/>
        </p:nvCxnSpPr>
        <p:spPr>
          <a:xfrm flipH="1" flipV="1">
            <a:off x="3736848" y="1814773"/>
            <a:ext cx="2910695" cy="1074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2A4C31AB-BBFD-AD53-8A57-2A5D105042CF}"/>
              </a:ext>
            </a:extLst>
          </p:cNvPr>
          <p:cNvCxnSpPr>
            <a:cxnSpLocks/>
          </p:cNvCxnSpPr>
          <p:nvPr/>
        </p:nvCxnSpPr>
        <p:spPr>
          <a:xfrm flipH="1" flipV="1">
            <a:off x="3462528" y="2377088"/>
            <a:ext cx="5745121" cy="18610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E3B815AA-1624-56F8-EAC8-57B7E3C65B15}"/>
              </a:ext>
            </a:extLst>
          </p:cNvPr>
          <p:cNvSpPr txBox="1"/>
          <p:nvPr/>
        </p:nvSpPr>
        <p:spPr>
          <a:xfrm>
            <a:off x="6537021" y="5788185"/>
            <a:ext cx="534125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וגם בחדר האוכל מתחת לתאי הדואר </a:t>
            </a:r>
            <a:r>
              <a:rPr lang="he-IL" sz="2800" b="1" dirty="0"/>
              <a:t>שמוחלפים</a:t>
            </a:r>
          </a:p>
          <a:p>
            <a:endParaRPr lang="he-IL" sz="2800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6F21124C-2D89-0F8F-C6F4-66DBE013EF0E}"/>
              </a:ext>
            </a:extLst>
          </p:cNvPr>
          <p:cNvSpPr txBox="1"/>
          <p:nvPr/>
        </p:nvSpPr>
        <p:spPr>
          <a:xfrm>
            <a:off x="6914392" y="4001268"/>
            <a:ext cx="496388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ליד זהר </a:t>
            </a:r>
            <a:r>
              <a:rPr lang="he-IL" sz="2800" dirty="0" err="1"/>
              <a:t>ברוידא</a:t>
            </a:r>
            <a:r>
              <a:rPr lang="he-IL" sz="2800" dirty="0"/>
              <a:t> –</a:t>
            </a:r>
          </a:p>
          <a:p>
            <a:pPr algn="l"/>
            <a:r>
              <a:rPr lang="he-IL" sz="2800" dirty="0"/>
              <a:t>מתחת לפרסת הגנים</a:t>
            </a:r>
          </a:p>
          <a:p>
            <a:endParaRPr lang="he-IL" sz="2800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xmlns="" id="{FC500E11-F58C-E5BC-B54A-4CD939475282}"/>
              </a:ext>
            </a:extLst>
          </p:cNvPr>
          <p:cNvSpPr txBox="1"/>
          <p:nvPr/>
        </p:nvSpPr>
        <p:spPr>
          <a:xfrm>
            <a:off x="6096000" y="362857"/>
            <a:ext cx="564605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/>
              <a:t>והמקלחת הציבורית</a:t>
            </a:r>
          </a:p>
        </p:txBody>
      </p: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xmlns="" id="{9A0A3090-785A-0A0A-C449-99FEA4326409}"/>
              </a:ext>
            </a:extLst>
          </p:cNvPr>
          <p:cNvCxnSpPr>
            <a:cxnSpLocks/>
          </p:cNvCxnSpPr>
          <p:nvPr/>
        </p:nvCxnSpPr>
        <p:spPr>
          <a:xfrm flipH="1">
            <a:off x="4484914" y="1178350"/>
            <a:ext cx="2052107" cy="7665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2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4DBDC8-9998-A3DA-EFA4-AA7E936EB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A287F86-4C8F-ED70-F2EA-7D9AA673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75" y="377317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/>
              <a:t>תחנות </a:t>
            </a:r>
            <a:r>
              <a:rPr lang="he-IL" sz="6000" dirty="0" err="1"/>
              <a:t>מטאורלוגיות</a:t>
            </a:r>
            <a:endParaRPr lang="he-IL" sz="6000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F3484897-C539-4251-686E-33F6E33DF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899BE076-27E4-6CAE-4D3A-5AF95F3F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114" y="5504044"/>
            <a:ext cx="1076475" cy="130510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521C8A29-AF27-84EE-09E9-41EF9DA33C36}"/>
              </a:ext>
            </a:extLst>
          </p:cNvPr>
          <p:cNvCxnSpPr/>
          <p:nvPr/>
        </p:nvCxnSpPr>
        <p:spPr>
          <a:xfrm flipH="1" flipV="1">
            <a:off x="2092271" y="5253925"/>
            <a:ext cx="294468" cy="666428"/>
          </a:xfrm>
          <a:prstGeom prst="straightConnector1">
            <a:avLst/>
          </a:prstGeom>
          <a:ln w="635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4AB98854-896D-FF45-BFBD-92EE1295E83F}"/>
              </a:ext>
            </a:extLst>
          </p:cNvPr>
          <p:cNvSpPr txBox="1"/>
          <p:nvPr/>
        </p:nvSpPr>
        <p:spPr>
          <a:xfrm>
            <a:off x="6400800" y="2355742"/>
            <a:ext cx="430852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דליה – ליד פינת מחזר הרחבה</a:t>
            </a:r>
          </a:p>
          <a:p>
            <a:r>
              <a:rPr lang="he-IL" sz="2400" dirty="0" err="1"/>
              <a:t>חחי</a:t>
            </a:r>
            <a:r>
              <a:rPr lang="he-IL" sz="2400" dirty="0"/>
              <a:t> – ספרית צפית</a:t>
            </a:r>
          </a:p>
          <a:p>
            <a:r>
              <a:rPr lang="he-IL" sz="2400" dirty="0"/>
              <a:t>שנהב – בהרחבה</a:t>
            </a:r>
          </a:p>
          <a:p>
            <a:r>
              <a:rPr lang="he-IL" sz="2400" dirty="0"/>
              <a:t>יזהר שרון – מדידת גשם</a:t>
            </a:r>
          </a:p>
          <a:p>
            <a:r>
              <a:rPr lang="he-IL" sz="2400" dirty="0"/>
              <a:t>(החצר של ענת)</a:t>
            </a: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xmlns="" id="{51BD2837-3528-C7D9-0C00-C7987A03A91A}"/>
              </a:ext>
            </a:extLst>
          </p:cNvPr>
          <p:cNvSpPr/>
          <p:nvPr/>
        </p:nvSpPr>
        <p:spPr>
          <a:xfrm>
            <a:off x="2506385" y="4494509"/>
            <a:ext cx="216976" cy="18598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xmlns="" id="{29FCF339-3284-D58F-9048-25F8B515D64D}"/>
              </a:ext>
            </a:extLst>
          </p:cNvPr>
          <p:cNvSpPr/>
          <p:nvPr/>
        </p:nvSpPr>
        <p:spPr>
          <a:xfrm>
            <a:off x="7990202" y="2819724"/>
            <a:ext cx="216976" cy="18598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xmlns="" id="{6B9517C3-D3D1-9D86-590A-76D07839E4E1}"/>
              </a:ext>
            </a:extLst>
          </p:cNvPr>
          <p:cNvSpPr/>
          <p:nvPr/>
        </p:nvSpPr>
        <p:spPr>
          <a:xfrm>
            <a:off x="8184756" y="3253764"/>
            <a:ext cx="216976" cy="185980"/>
          </a:xfrm>
          <a:prstGeom prst="ellipse">
            <a:avLst/>
          </a:prstGeom>
          <a:noFill/>
          <a:ln w="1016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xmlns="" id="{06FF6C13-CC61-88F8-8BF5-2291A3F2610C}"/>
              </a:ext>
            </a:extLst>
          </p:cNvPr>
          <p:cNvSpPr/>
          <p:nvPr/>
        </p:nvSpPr>
        <p:spPr>
          <a:xfrm>
            <a:off x="1819226" y="5914220"/>
            <a:ext cx="216976" cy="185980"/>
          </a:xfrm>
          <a:prstGeom prst="ellipse">
            <a:avLst/>
          </a:prstGeom>
          <a:noFill/>
          <a:ln w="1016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xmlns="" id="{6A188A15-64D1-1E47-74B7-82BE0CCCA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735" y="377317"/>
            <a:ext cx="1352739" cy="1009791"/>
          </a:xfrm>
          <a:prstGeom prst="rect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</p:pic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xmlns="" id="{B4678C0D-AA43-12E3-C244-50928109AAD4}"/>
              </a:ext>
            </a:extLst>
          </p:cNvPr>
          <p:cNvCxnSpPr/>
          <p:nvPr/>
        </p:nvCxnSpPr>
        <p:spPr>
          <a:xfrm flipH="1">
            <a:off x="4200041" y="666427"/>
            <a:ext cx="688796" cy="1036453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2EDA5F-E102-3614-4845-9E47C830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56D11F6-979A-C3C4-083C-2AC8F9788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75" y="377317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/>
              <a:t>עמדות טעינה </a:t>
            </a:r>
            <a:r>
              <a:rPr lang="he-IL" sz="6000" dirty="0" err="1"/>
              <a:t>צבוריות</a:t>
            </a:r>
            <a:endParaRPr lang="he-IL" sz="6000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AD4EF3AB-C516-29B9-E553-52F170C65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xmlns="" id="{17DCF1EF-F86E-D733-AEC3-1C64BB412E4B}"/>
              </a:ext>
            </a:extLst>
          </p:cNvPr>
          <p:cNvCxnSpPr>
            <a:cxnSpLocks/>
          </p:cNvCxnSpPr>
          <p:nvPr/>
        </p:nvCxnSpPr>
        <p:spPr>
          <a:xfrm flipH="1">
            <a:off x="4413505" y="2525486"/>
            <a:ext cx="44547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FDEE5729-24BD-4900-B45D-A8230CA74A27}"/>
              </a:ext>
            </a:extLst>
          </p:cNvPr>
          <p:cNvCxnSpPr>
            <a:cxnSpLocks/>
          </p:cNvCxnSpPr>
          <p:nvPr/>
        </p:nvCxnSpPr>
        <p:spPr>
          <a:xfrm flipH="1" flipV="1">
            <a:off x="3817257" y="3207657"/>
            <a:ext cx="5256280" cy="220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F7E2ABA9-9F7C-29E8-4AFB-A1BC13018670}"/>
              </a:ext>
            </a:extLst>
          </p:cNvPr>
          <p:cNvSpPr txBox="1"/>
          <p:nvPr/>
        </p:nvSpPr>
        <p:spPr>
          <a:xfrm>
            <a:off x="7778496" y="1871426"/>
            <a:ext cx="405993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/>
              <a:t>חדר אוכל</a:t>
            </a:r>
          </a:p>
          <a:p>
            <a:r>
              <a:rPr lang="he-IL" sz="6000" dirty="0"/>
              <a:t>משרדים</a:t>
            </a:r>
          </a:p>
          <a:p>
            <a:r>
              <a:rPr lang="he-IL" sz="6000" dirty="0"/>
              <a:t>ספריה</a:t>
            </a:r>
          </a:p>
          <a:p>
            <a:r>
              <a:rPr lang="he-IL" sz="6000" dirty="0"/>
              <a:t>ליד </a:t>
            </a:r>
            <a:r>
              <a:rPr lang="he-IL" sz="6000" dirty="0" err="1"/>
              <a:t>אוכמה</a:t>
            </a:r>
            <a:endParaRPr lang="he-IL" sz="3600" dirty="0"/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xmlns="" id="{EB8A164F-4D5B-580F-C79C-FDBB3A6446A4}"/>
              </a:ext>
            </a:extLst>
          </p:cNvPr>
          <p:cNvCxnSpPr>
            <a:cxnSpLocks/>
          </p:cNvCxnSpPr>
          <p:nvPr/>
        </p:nvCxnSpPr>
        <p:spPr>
          <a:xfrm flipH="1" flipV="1">
            <a:off x="3323771" y="3861718"/>
            <a:ext cx="6484693" cy="502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>
            <a:extLst>
              <a:ext uri="{FF2B5EF4-FFF2-40B4-BE49-F238E27FC236}">
                <a16:creationId xmlns:a16="http://schemas.microsoft.com/office/drawing/2014/main" xmlns="" id="{78B6C148-337E-C543-8B55-1F1AFBC667F9}"/>
              </a:ext>
            </a:extLst>
          </p:cNvPr>
          <p:cNvCxnSpPr>
            <a:cxnSpLocks/>
          </p:cNvCxnSpPr>
          <p:nvPr/>
        </p:nvCxnSpPr>
        <p:spPr>
          <a:xfrm flipH="1" flipV="1">
            <a:off x="4413505" y="4099937"/>
            <a:ext cx="4386797" cy="12736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xmlns="" id="{888ED9CE-7D9A-349C-6E68-49295E06C411}"/>
              </a:ext>
            </a:extLst>
          </p:cNvPr>
          <p:cNvSpPr txBox="1"/>
          <p:nvPr/>
        </p:nvSpPr>
        <p:spPr>
          <a:xfrm>
            <a:off x="6197601" y="5994400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כרגע 89 אג' </a:t>
            </a:r>
            <a:r>
              <a:rPr lang="he-IL" sz="3600" b="1" dirty="0" err="1"/>
              <a:t>לקוו"ש</a:t>
            </a:r>
            <a:endParaRPr lang="he-IL" sz="3600" b="1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xmlns="" id="{092776B9-C746-CC1D-14BA-AEF098AE9005}"/>
              </a:ext>
            </a:extLst>
          </p:cNvPr>
          <p:cNvSpPr txBox="1"/>
          <p:nvPr/>
        </p:nvSpPr>
        <p:spPr>
          <a:xfrm>
            <a:off x="-87085" y="2266811"/>
            <a:ext cx="1236617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כפיים לצוות החג</a:t>
            </a:r>
          </a:p>
        </p:txBody>
      </p:sp>
    </p:spTree>
    <p:extLst>
      <p:ext uri="{BB962C8B-B14F-4D97-AF65-F5344CB8AC3E}">
        <p14:creationId xmlns:p14="http://schemas.microsoft.com/office/powerpoint/2010/main" val="42403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B63C02E-8779-4E39-44AF-D32BD94B7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תיבת טקסט 14">
            <a:extLst>
              <a:ext uri="{FF2B5EF4-FFF2-40B4-BE49-F238E27FC236}">
                <a16:creationId xmlns:a16="http://schemas.microsoft.com/office/drawing/2014/main" xmlns="" id="{A01A00DE-C827-A121-75D3-0F7AC7DC00DE}"/>
              </a:ext>
            </a:extLst>
          </p:cNvPr>
          <p:cNvSpPr txBox="1"/>
          <p:nvPr/>
        </p:nvSpPr>
        <p:spPr>
          <a:xfrm>
            <a:off x="-174170" y="1477432"/>
            <a:ext cx="1236617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כפיים לצוות החג</a:t>
            </a:r>
          </a:p>
        </p:txBody>
      </p:sp>
    </p:spTree>
    <p:extLst>
      <p:ext uri="{BB962C8B-B14F-4D97-AF65-F5344CB8AC3E}">
        <p14:creationId xmlns:p14="http://schemas.microsoft.com/office/powerpoint/2010/main" val="19746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45D8DF6-D378-AAED-3B3F-9FA0FB2A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29/1/1946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4658F2ED-E9A4-D7DE-8DB5-B964B9A2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יש רק מגדל סילו אחד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F427CA3A-ABB2-7DC3-AFA3-A57BD41E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99" y="0"/>
            <a:ext cx="6800438" cy="6858000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34A83508-916B-10E4-16EC-BF76C404C130}"/>
              </a:ext>
            </a:extLst>
          </p:cNvPr>
          <p:cNvCxnSpPr/>
          <p:nvPr/>
        </p:nvCxnSpPr>
        <p:spPr>
          <a:xfrm flipH="1">
            <a:off x="5852160" y="2543695"/>
            <a:ext cx="3657600" cy="1064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B4520BD-C667-716E-0820-739472D4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1956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xmlns="" id="{56158F47-FD4B-49BD-9775-99650DEFA3F8}"/>
              </a:ext>
            </a:extLst>
          </p:cNvPr>
          <p:cNvSpPr txBox="1"/>
          <p:nvPr/>
        </p:nvSpPr>
        <p:spPr>
          <a:xfrm>
            <a:off x="9838944" y="1690688"/>
            <a:ext cx="19019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לולים רביה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2259D9E9-3500-C2C3-5196-49E496D65C37}"/>
              </a:ext>
            </a:extLst>
          </p:cNvPr>
          <p:cNvSpPr txBox="1"/>
          <p:nvPr/>
        </p:nvSpPr>
        <p:spPr>
          <a:xfrm>
            <a:off x="9838944" y="4657344"/>
            <a:ext cx="19019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בריכת שחיה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xmlns="" id="{6212CA60-C3B3-394A-6D01-EB4CE3BD8356}"/>
              </a:ext>
            </a:extLst>
          </p:cNvPr>
          <p:cNvCxnSpPr>
            <a:cxnSpLocks/>
          </p:cNvCxnSpPr>
          <p:nvPr/>
        </p:nvCxnSpPr>
        <p:spPr>
          <a:xfrm flipH="1">
            <a:off x="4658868" y="2050953"/>
            <a:ext cx="5558028" cy="1759665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xmlns="" id="{027F049A-1AD1-0ED3-A93B-D3B3219A23D4}"/>
              </a:ext>
            </a:extLst>
          </p:cNvPr>
          <p:cNvCxnSpPr>
            <a:cxnSpLocks/>
          </p:cNvCxnSpPr>
          <p:nvPr/>
        </p:nvCxnSpPr>
        <p:spPr>
          <a:xfrm flipH="1">
            <a:off x="1121664" y="5017609"/>
            <a:ext cx="8717280" cy="807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xmlns="" id="{4D2008A1-349D-E9AC-E374-3E71A1BE1B78}"/>
              </a:ext>
            </a:extLst>
          </p:cNvPr>
          <p:cNvSpPr txBox="1"/>
          <p:nvPr/>
        </p:nvSpPr>
        <p:spPr>
          <a:xfrm>
            <a:off x="10040112" y="5681472"/>
            <a:ext cx="17007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דיר כבשים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xmlns="" id="{D577BB9F-D057-45FF-244F-56AAFF4A6D0A}"/>
              </a:ext>
            </a:extLst>
          </p:cNvPr>
          <p:cNvCxnSpPr>
            <a:cxnSpLocks/>
          </p:cNvCxnSpPr>
          <p:nvPr/>
        </p:nvCxnSpPr>
        <p:spPr>
          <a:xfrm flipH="1">
            <a:off x="3291840" y="5965735"/>
            <a:ext cx="6925056" cy="17740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תמונה 17">
            <a:extLst>
              <a:ext uri="{FF2B5EF4-FFF2-40B4-BE49-F238E27FC236}">
                <a16:creationId xmlns:a16="http://schemas.microsoft.com/office/drawing/2014/main" xmlns="" id="{1D51DAF7-F787-4BD8-4074-F77808F6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6275"/>
            <a:ext cx="5876544" cy="8154275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xmlns="" id="{114E88E7-96E5-E33B-6CBF-C1F06B7B0C36}"/>
              </a:ext>
            </a:extLst>
          </p:cNvPr>
          <p:cNvSpPr txBox="1"/>
          <p:nvPr/>
        </p:nvSpPr>
        <p:spPr>
          <a:xfrm>
            <a:off x="6388608" y="998792"/>
            <a:ext cx="152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לולי פיטום</a:t>
            </a:r>
          </a:p>
        </p:txBody>
      </p: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xmlns="" id="{9E2B9EA3-9110-A9CA-AD2D-694AD50ADDD2}"/>
              </a:ext>
            </a:extLst>
          </p:cNvPr>
          <p:cNvCxnSpPr>
            <a:cxnSpLocks/>
          </p:cNvCxnSpPr>
          <p:nvPr/>
        </p:nvCxnSpPr>
        <p:spPr>
          <a:xfrm flipH="1" flipV="1">
            <a:off x="3194304" y="-203304"/>
            <a:ext cx="3287268" cy="145894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81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0D42F8B-384E-2B9D-E41E-3B7A5C73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1977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xmlns="" id="{4B30CA9C-0404-C9D0-B8C3-6D843DD4E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256" y="67761"/>
            <a:ext cx="6543411" cy="6722478"/>
          </a:xfr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xmlns="" id="{D0AC5DC8-D440-CC00-CA46-6AA8FA3B0245}"/>
              </a:ext>
            </a:extLst>
          </p:cNvPr>
          <p:cNvSpPr txBox="1"/>
          <p:nvPr/>
        </p:nvSpPr>
        <p:spPr>
          <a:xfrm>
            <a:off x="9339072" y="5876544"/>
            <a:ext cx="23286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err="1"/>
              <a:t>איצטדיון</a:t>
            </a:r>
            <a:r>
              <a:rPr lang="he-IL" sz="2400" dirty="0"/>
              <a:t> צפית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4146F26E-E575-B977-51B0-EA31FEC599D9}"/>
              </a:ext>
            </a:extLst>
          </p:cNvPr>
          <p:cNvSpPr txBox="1"/>
          <p:nvPr/>
        </p:nvSpPr>
        <p:spPr>
          <a:xfrm>
            <a:off x="8400288" y="3889248"/>
            <a:ext cx="16946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בית הבנים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687B8292-869D-6369-4464-DA0693618DBE}"/>
              </a:ext>
            </a:extLst>
          </p:cNvPr>
          <p:cNvSpPr txBox="1"/>
          <p:nvPr/>
        </p:nvSpPr>
        <p:spPr>
          <a:xfrm>
            <a:off x="8253984" y="2036064"/>
            <a:ext cx="18409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מפעל מתכת</a:t>
            </a:r>
          </a:p>
        </p:txBody>
      </p: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xmlns="" id="{D9404826-A50E-F2CD-375A-361F09EB8404}"/>
              </a:ext>
            </a:extLst>
          </p:cNvPr>
          <p:cNvCxnSpPr>
            <a:cxnSpLocks/>
          </p:cNvCxnSpPr>
          <p:nvPr/>
        </p:nvCxnSpPr>
        <p:spPr>
          <a:xfrm flipH="1" flipV="1">
            <a:off x="5937504" y="1834639"/>
            <a:ext cx="1926336" cy="481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xmlns="" id="{069B89C5-A923-FC0B-A6FA-FA0BBA14C4D8}"/>
              </a:ext>
            </a:extLst>
          </p:cNvPr>
          <p:cNvCxnSpPr>
            <a:cxnSpLocks/>
          </p:cNvCxnSpPr>
          <p:nvPr/>
        </p:nvCxnSpPr>
        <p:spPr>
          <a:xfrm flipH="1" flipV="1">
            <a:off x="3029712" y="3719141"/>
            <a:ext cx="5620802" cy="430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xmlns="" id="{DBA1F077-594A-B51D-24A9-B9F1FFE43211}"/>
              </a:ext>
            </a:extLst>
          </p:cNvPr>
          <p:cNvCxnSpPr>
            <a:cxnSpLocks/>
          </p:cNvCxnSpPr>
          <p:nvPr/>
        </p:nvCxnSpPr>
        <p:spPr>
          <a:xfrm flipH="1" flipV="1">
            <a:off x="1146048" y="5742432"/>
            <a:ext cx="8650224" cy="414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1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3C4F49B-97EF-1F15-9688-27A6B137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75" y="37731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e-IL" sz="6000" dirty="0"/>
              <a:t>המפה של היום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he-IL" sz="6000" dirty="0"/>
              <a:t> 24/3/2024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B9E57EB7-2EA7-8CD5-E0E8-79A4ADB83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</p:spTree>
    <p:extLst>
      <p:ext uri="{BB962C8B-B14F-4D97-AF65-F5344CB8AC3E}">
        <p14:creationId xmlns:p14="http://schemas.microsoft.com/office/powerpoint/2010/main" val="262308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863C52-4BAF-2D45-E3DD-8BFBFE63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784B64A-E0FD-9CD8-EB4A-EB723C4F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75" y="377317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/>
              <a:t>ככרות בישוב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EBB8C689-B184-4563-925F-2C3E661CE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FE014042-B074-5401-64B9-6D5885AC97C7}"/>
              </a:ext>
            </a:extLst>
          </p:cNvPr>
          <p:cNvSpPr txBox="1"/>
          <p:nvPr/>
        </p:nvSpPr>
        <p:spPr>
          <a:xfrm>
            <a:off x="2218944" y="816864"/>
            <a:ext cx="219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4E2C8E9A-8E33-B109-ECD5-2F24CBD4A9DF}"/>
              </a:ext>
            </a:extLst>
          </p:cNvPr>
          <p:cNvSpPr txBox="1"/>
          <p:nvPr/>
        </p:nvSpPr>
        <p:spPr>
          <a:xfrm>
            <a:off x="1725168" y="4541520"/>
            <a:ext cx="219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xmlns="" id="{8031B294-2820-33B6-3ADC-F268B608DB0F}"/>
              </a:ext>
            </a:extLst>
          </p:cNvPr>
          <p:cNvSpPr txBox="1"/>
          <p:nvPr/>
        </p:nvSpPr>
        <p:spPr>
          <a:xfrm>
            <a:off x="2438400" y="2820809"/>
            <a:ext cx="219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254E5E39-03F6-39D7-6C71-0E2A83CECC12}"/>
              </a:ext>
            </a:extLst>
          </p:cNvPr>
          <p:cNvSpPr txBox="1"/>
          <p:nvPr/>
        </p:nvSpPr>
        <p:spPr>
          <a:xfrm>
            <a:off x="4370832" y="2820809"/>
            <a:ext cx="219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734FE00C-F743-13FD-B0B0-7DC38CF7A236}"/>
              </a:ext>
            </a:extLst>
          </p:cNvPr>
          <p:cNvSpPr txBox="1"/>
          <p:nvPr/>
        </p:nvSpPr>
        <p:spPr>
          <a:xfrm>
            <a:off x="3633216" y="3647824"/>
            <a:ext cx="2194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xmlns="" id="{1CECB4D9-D77C-9D72-EF12-9D949F6DA805}"/>
              </a:ext>
            </a:extLst>
          </p:cNvPr>
          <p:cNvSpPr txBox="1"/>
          <p:nvPr/>
        </p:nvSpPr>
        <p:spPr>
          <a:xfrm>
            <a:off x="8217408" y="2377440"/>
            <a:ext cx="192633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400" dirty="0"/>
              <a:t>כניסה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הרחבה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מנחמת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אורנים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400" dirty="0"/>
              <a:t>בית הדר</a:t>
            </a:r>
          </a:p>
        </p:txBody>
      </p:sp>
    </p:spTree>
    <p:extLst>
      <p:ext uri="{BB962C8B-B14F-4D97-AF65-F5344CB8AC3E}">
        <p14:creationId xmlns:p14="http://schemas.microsoft.com/office/powerpoint/2010/main" val="8012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541224-634A-B5C1-C54E-FE69DA6A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EADAD6AF-C7EE-F06D-7AED-FEED7A8BC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53AB0CBD-5A45-F24D-BDF5-F5BA240CF896}"/>
              </a:ext>
            </a:extLst>
          </p:cNvPr>
          <p:cNvSpPr txBox="1"/>
          <p:nvPr/>
        </p:nvSpPr>
        <p:spPr>
          <a:xfrm>
            <a:off x="7039429" y="1871426"/>
            <a:ext cx="47990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/>
              <a:t>בית קירור ישן</a:t>
            </a:r>
          </a:p>
        </p:txBody>
      </p:sp>
      <p:sp>
        <p:nvSpPr>
          <p:cNvPr id="14" name="כותרת 13">
            <a:extLst>
              <a:ext uri="{FF2B5EF4-FFF2-40B4-BE49-F238E27FC236}">
                <a16:creationId xmlns:a16="http://schemas.microsoft.com/office/drawing/2014/main" xmlns="" id="{4C4BBC8B-146F-FD9A-53BD-81FFFA8E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86" y="3624659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/>
              <a:t>מאפיה של פעם</a:t>
            </a: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xmlns="" id="{C04AB3A8-28FC-F4E3-A000-EE440F766AAE}"/>
              </a:ext>
            </a:extLst>
          </p:cNvPr>
          <p:cNvCxnSpPr>
            <a:cxnSpLocks/>
          </p:cNvCxnSpPr>
          <p:nvPr/>
        </p:nvCxnSpPr>
        <p:spPr>
          <a:xfrm flipH="1" flipV="1">
            <a:off x="4779264" y="2092496"/>
            <a:ext cx="2797193" cy="331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xmlns="" id="{132EDE5E-BE50-217A-2367-0367B9DDED1B}"/>
              </a:ext>
            </a:extLst>
          </p:cNvPr>
          <p:cNvCxnSpPr>
            <a:cxnSpLocks/>
          </p:cNvCxnSpPr>
          <p:nvPr/>
        </p:nvCxnSpPr>
        <p:spPr>
          <a:xfrm flipH="1" flipV="1">
            <a:off x="4779264" y="2423886"/>
            <a:ext cx="2898793" cy="1799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3D6DF6-CC73-BBD8-F67A-CC399B9A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8E72F95-AA1B-2AB9-E098-53DD954E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75" y="377317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/>
              <a:t>גנרטורים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3F997187-A7CA-D0BD-2CB4-09A4D3E76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65AC635A-CD57-E017-9F89-D54D11FBCD5E}"/>
              </a:ext>
            </a:extLst>
          </p:cNvPr>
          <p:cNvSpPr txBox="1"/>
          <p:nvPr/>
        </p:nvSpPr>
        <p:spPr>
          <a:xfrm>
            <a:off x="9168384" y="2011680"/>
            <a:ext cx="15118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חשמליה</a:t>
            </a:r>
          </a:p>
          <a:p>
            <a:r>
              <a:rPr lang="he-IL" sz="2800" dirty="0"/>
              <a:t>נעלה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xmlns="" id="{1787548A-2490-2F2F-2E70-410D00A0D72A}"/>
              </a:ext>
            </a:extLst>
          </p:cNvPr>
          <p:cNvCxnSpPr/>
          <p:nvPr/>
        </p:nvCxnSpPr>
        <p:spPr>
          <a:xfrm flipH="1" flipV="1">
            <a:off x="4986528" y="1816608"/>
            <a:ext cx="4181856" cy="475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B6615DCD-AD0D-BDC3-BA46-64520E7BE98C}"/>
              </a:ext>
            </a:extLst>
          </p:cNvPr>
          <p:cNvCxnSpPr>
            <a:cxnSpLocks/>
          </p:cNvCxnSpPr>
          <p:nvPr/>
        </p:nvCxnSpPr>
        <p:spPr>
          <a:xfrm flipH="1">
            <a:off x="3584448" y="2767584"/>
            <a:ext cx="6138672" cy="1124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BF3327-0890-1E56-8B5D-954FDE377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CAC5DD2C-D1F8-6A30-3C1E-14DC89C84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475" y="377317"/>
            <a:ext cx="10515600" cy="1325563"/>
          </a:xfrm>
        </p:spPr>
        <p:txBody>
          <a:bodyPr>
            <a:normAutofit/>
          </a:bodyPr>
          <a:lstStyle/>
          <a:p>
            <a:r>
              <a:rPr lang="he-IL" sz="6000" dirty="0"/>
              <a:t>העמדה של </a:t>
            </a:r>
            <a:r>
              <a:rPr lang="he-IL" sz="6000" dirty="0" err="1"/>
              <a:t>צבילי</a:t>
            </a:r>
            <a:endParaRPr lang="he-IL" sz="6000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xmlns="" id="{D723B64E-A4A2-28DE-70C7-333AC3D49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25" y="48849"/>
            <a:ext cx="5955075" cy="6836583"/>
          </a:xfr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xmlns="" id="{B1083CC7-E83E-1AA7-62B4-04F450E6B090}"/>
              </a:ext>
            </a:extLst>
          </p:cNvPr>
          <p:cNvCxnSpPr>
            <a:cxnSpLocks/>
          </p:cNvCxnSpPr>
          <p:nvPr/>
        </p:nvCxnSpPr>
        <p:spPr>
          <a:xfrm flipH="1">
            <a:off x="1669143" y="5139890"/>
            <a:ext cx="5949696" cy="12356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תיבת טקסט 9">
            <a:extLst>
              <a:ext uri="{FF2B5EF4-FFF2-40B4-BE49-F238E27FC236}">
                <a16:creationId xmlns:a16="http://schemas.microsoft.com/office/drawing/2014/main" xmlns="" id="{83291D80-B57F-21BE-2C61-FAACBD14F461}"/>
              </a:ext>
            </a:extLst>
          </p:cNvPr>
          <p:cNvSpPr txBox="1"/>
          <p:nvPr/>
        </p:nvSpPr>
        <p:spPr>
          <a:xfrm>
            <a:off x="7618839" y="4649384"/>
            <a:ext cx="40599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000" dirty="0"/>
              <a:t>הבית הסגול</a:t>
            </a:r>
          </a:p>
        </p:txBody>
      </p: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xmlns="" id="{1987734F-0137-606E-AD7A-D127207E432C}"/>
              </a:ext>
            </a:extLst>
          </p:cNvPr>
          <p:cNvCxnSpPr>
            <a:cxnSpLocks/>
          </p:cNvCxnSpPr>
          <p:nvPr/>
        </p:nvCxnSpPr>
        <p:spPr>
          <a:xfrm flipH="1">
            <a:off x="3846286" y="1040098"/>
            <a:ext cx="3932210" cy="23889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3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137</Words>
  <Application>Microsoft Office PowerPoint</Application>
  <PresentationFormat>מסך רחב</PresentationFormat>
  <Paragraphs>60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ערכת נושא Office</vt:lpstr>
      <vt:lpstr>חג הקיבוץ 2024</vt:lpstr>
      <vt:lpstr>29/1/1946</vt:lpstr>
      <vt:lpstr>1956</vt:lpstr>
      <vt:lpstr>1977</vt:lpstr>
      <vt:lpstr>המפה של היום  24/3/2024</vt:lpstr>
      <vt:lpstr>ככרות בישוב</vt:lpstr>
      <vt:lpstr>מאפיה של פעם</vt:lpstr>
      <vt:lpstr>גנרטורים</vt:lpstr>
      <vt:lpstr>העמדה של צבילי</vt:lpstr>
      <vt:lpstr>גני השעשועים בהרחבה</vt:lpstr>
      <vt:lpstr>שרותים ציבוריים</vt:lpstr>
      <vt:lpstr>תחנות מטאורלוגיות</vt:lpstr>
      <vt:lpstr>עמדות טעינה צבוריות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חג הקיבוץ 2024</dc:title>
  <dc:creator>שלומי גרבר</dc:creator>
  <cp:lastModifiedBy>amalya</cp:lastModifiedBy>
  <cp:revision>3</cp:revision>
  <dcterms:created xsi:type="dcterms:W3CDTF">2025-01-03T13:38:34Z</dcterms:created>
  <dcterms:modified xsi:type="dcterms:W3CDTF">2025-03-03T18:51:32Z</dcterms:modified>
</cp:coreProperties>
</file>